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4" r:id="rId1"/>
  </p:sldMasterIdLst>
  <p:notesMasterIdLst>
    <p:notesMasterId r:id="rId70"/>
  </p:notesMasterIdLst>
  <p:handoutMasterIdLst>
    <p:handoutMasterId r:id="rId71"/>
  </p:handoutMasterIdLst>
  <p:sldIdLst>
    <p:sldId id="262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301" r:id="rId41"/>
    <p:sldId id="302" r:id="rId42"/>
    <p:sldId id="303" r:id="rId43"/>
    <p:sldId id="304" r:id="rId44"/>
    <p:sldId id="305" r:id="rId45"/>
    <p:sldId id="306" r:id="rId46"/>
    <p:sldId id="307" r:id="rId47"/>
    <p:sldId id="308" r:id="rId48"/>
    <p:sldId id="309" r:id="rId49"/>
    <p:sldId id="310" r:id="rId50"/>
    <p:sldId id="311" r:id="rId51"/>
    <p:sldId id="312" r:id="rId52"/>
    <p:sldId id="313" r:id="rId53"/>
    <p:sldId id="314" r:id="rId54"/>
    <p:sldId id="315" r:id="rId55"/>
    <p:sldId id="316" r:id="rId56"/>
    <p:sldId id="320" r:id="rId57"/>
    <p:sldId id="321" r:id="rId58"/>
    <p:sldId id="317" r:id="rId59"/>
    <p:sldId id="322" r:id="rId60"/>
    <p:sldId id="323" r:id="rId61"/>
    <p:sldId id="324" r:id="rId62"/>
    <p:sldId id="325" r:id="rId63"/>
    <p:sldId id="326" r:id="rId64"/>
    <p:sldId id="327" r:id="rId65"/>
    <p:sldId id="328" r:id="rId66"/>
    <p:sldId id="329" r:id="rId67"/>
    <p:sldId id="318" r:id="rId68"/>
    <p:sldId id="319" r:id="rId6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scal Mageren" initials="PM" lastIdx="8" clrIdx="0">
    <p:extLst>
      <p:ext uri="{19B8F6BF-5375-455C-9EA6-DF929625EA0E}">
        <p15:presenceInfo xmlns:p15="http://schemas.microsoft.com/office/powerpoint/2012/main" userId="S-1-5-21-378863991-617884799-1542849698-1266" providerId="AD"/>
      </p:ext>
    </p:extLst>
  </p:cmAuthor>
  <p:cmAuthor id="2" name="Inbrand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E9F2"/>
    <a:srgbClr val="000024"/>
    <a:srgbClr val="D9FFFF"/>
    <a:srgbClr val="000025"/>
    <a:srgbClr val="D4EFFC"/>
    <a:srgbClr val="D4FF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07C679-C565-4822-902E-1953A23850B6}" v="51" dt="2019-02-28T14:01:23.7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88099" autoAdjust="0"/>
  </p:normalViewPr>
  <p:slideViewPr>
    <p:cSldViewPr snapToGrid="0" snapToObjects="1">
      <p:cViewPr varScale="1">
        <p:scale>
          <a:sx n="100" d="100"/>
          <a:sy n="100" d="100"/>
        </p:scale>
        <p:origin x="955" y="5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78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jarne Vandenbroucke" userId="b58895acfc64e125" providerId="LiveId" clId="{5F4D5C34-B009-49A8-9650-1953E85D724E}"/>
    <pc:docChg chg="custSel modSld sldOrd">
      <pc:chgData name="Bjarne Vandenbroucke" userId="b58895acfc64e125" providerId="LiveId" clId="{5F4D5C34-B009-49A8-9650-1953E85D724E}" dt="2019-02-28T14:01:26.041" v="157" actId="1076"/>
      <pc:docMkLst>
        <pc:docMk/>
      </pc:docMkLst>
      <pc:sldChg chg="modSp">
        <pc:chgData name="Bjarne Vandenbroucke" userId="b58895acfc64e125" providerId="LiveId" clId="{5F4D5C34-B009-49A8-9650-1953E85D724E}" dt="2019-02-28T11:34:02.378" v="4" actId="14100"/>
        <pc:sldMkLst>
          <pc:docMk/>
          <pc:sldMk cId="3016850041" sldId="309"/>
        </pc:sldMkLst>
        <pc:spChg chg="mod">
          <ac:chgData name="Bjarne Vandenbroucke" userId="b58895acfc64e125" providerId="LiveId" clId="{5F4D5C34-B009-49A8-9650-1953E85D724E}" dt="2019-02-28T11:33:46.631" v="1" actId="27636"/>
          <ac:spMkLst>
            <pc:docMk/>
            <pc:sldMk cId="3016850041" sldId="309"/>
            <ac:spMk id="2" creationId="{A7C21B12-9232-41CB-A353-F2DA8E0DC4BE}"/>
          </ac:spMkLst>
        </pc:spChg>
        <pc:spChg chg="mod">
          <ac:chgData name="Bjarne Vandenbroucke" userId="b58895acfc64e125" providerId="LiveId" clId="{5F4D5C34-B009-49A8-9650-1953E85D724E}" dt="2019-02-28T11:34:02.378" v="4" actId="14100"/>
          <ac:spMkLst>
            <pc:docMk/>
            <pc:sldMk cId="3016850041" sldId="309"/>
            <ac:spMk id="3" creationId="{5ED24E4E-DC61-407D-8669-CC0D9B1D724C}"/>
          </ac:spMkLst>
        </pc:spChg>
      </pc:sldChg>
      <pc:sldChg chg="addSp delSp modSp">
        <pc:chgData name="Bjarne Vandenbroucke" userId="b58895acfc64e125" providerId="LiveId" clId="{5F4D5C34-B009-49A8-9650-1953E85D724E}" dt="2019-02-28T11:34:24.286" v="10" actId="1076"/>
        <pc:sldMkLst>
          <pc:docMk/>
          <pc:sldMk cId="1100491956" sldId="310"/>
        </pc:sldMkLst>
        <pc:spChg chg="mod">
          <ac:chgData name="Bjarne Vandenbroucke" userId="b58895acfc64e125" providerId="LiveId" clId="{5F4D5C34-B009-49A8-9650-1953E85D724E}" dt="2019-02-28T11:34:15.022" v="6" actId="27636"/>
          <ac:spMkLst>
            <pc:docMk/>
            <pc:sldMk cId="1100491956" sldId="310"/>
            <ac:spMk id="2" creationId="{12E84ADB-F2E4-433C-B9EF-937F8B84E1EB}"/>
          </ac:spMkLst>
        </pc:spChg>
        <pc:spChg chg="del">
          <ac:chgData name="Bjarne Vandenbroucke" userId="b58895acfc64e125" providerId="LiveId" clId="{5F4D5C34-B009-49A8-9650-1953E85D724E}" dt="2019-02-28T11:34:19.849" v="7"/>
          <ac:spMkLst>
            <pc:docMk/>
            <pc:sldMk cId="1100491956" sldId="310"/>
            <ac:spMk id="3" creationId="{3A4C62B9-DB26-43BB-B660-DABE5D041D8E}"/>
          </ac:spMkLst>
        </pc:spChg>
        <pc:picChg chg="add mod">
          <ac:chgData name="Bjarne Vandenbroucke" userId="b58895acfc64e125" providerId="LiveId" clId="{5F4D5C34-B009-49A8-9650-1953E85D724E}" dt="2019-02-28T11:34:24.286" v="10" actId="1076"/>
          <ac:picMkLst>
            <pc:docMk/>
            <pc:sldMk cId="1100491956" sldId="310"/>
            <ac:picMk id="5" creationId="{4715727B-9540-473B-BB24-93396CA383FF}"/>
          </ac:picMkLst>
        </pc:picChg>
      </pc:sldChg>
      <pc:sldChg chg="modSp">
        <pc:chgData name="Bjarne Vandenbroucke" userId="b58895acfc64e125" providerId="LiveId" clId="{5F4D5C34-B009-49A8-9650-1953E85D724E}" dt="2019-02-28T11:35:17.038" v="23" actId="20577"/>
        <pc:sldMkLst>
          <pc:docMk/>
          <pc:sldMk cId="2495844620" sldId="311"/>
        </pc:sldMkLst>
        <pc:spChg chg="mod">
          <ac:chgData name="Bjarne Vandenbroucke" userId="b58895acfc64e125" providerId="LiveId" clId="{5F4D5C34-B009-49A8-9650-1953E85D724E}" dt="2019-02-28T11:34:35.658" v="12" actId="27636"/>
          <ac:spMkLst>
            <pc:docMk/>
            <pc:sldMk cId="2495844620" sldId="311"/>
            <ac:spMk id="2" creationId="{7BE9E371-9A9D-4195-9E5A-8112A6CA0AF1}"/>
          </ac:spMkLst>
        </pc:spChg>
        <pc:spChg chg="mod">
          <ac:chgData name="Bjarne Vandenbroucke" userId="b58895acfc64e125" providerId="LiveId" clId="{5F4D5C34-B009-49A8-9650-1953E85D724E}" dt="2019-02-28T11:35:17.038" v="23" actId="20577"/>
          <ac:spMkLst>
            <pc:docMk/>
            <pc:sldMk cId="2495844620" sldId="311"/>
            <ac:spMk id="3" creationId="{47717C86-0D38-46B0-BD00-F803AE06C714}"/>
          </ac:spMkLst>
        </pc:spChg>
      </pc:sldChg>
      <pc:sldChg chg="modSp">
        <pc:chgData name="Bjarne Vandenbroucke" userId="b58895acfc64e125" providerId="LiveId" clId="{5F4D5C34-B009-49A8-9650-1953E85D724E}" dt="2019-02-28T11:35:49.531" v="28" actId="1076"/>
        <pc:sldMkLst>
          <pc:docMk/>
          <pc:sldMk cId="1385051695" sldId="312"/>
        </pc:sldMkLst>
        <pc:spChg chg="mod">
          <ac:chgData name="Bjarne Vandenbroucke" userId="b58895acfc64e125" providerId="LiveId" clId="{5F4D5C34-B009-49A8-9650-1953E85D724E}" dt="2019-02-28T11:35:28.989" v="25" actId="27636"/>
          <ac:spMkLst>
            <pc:docMk/>
            <pc:sldMk cId="1385051695" sldId="312"/>
            <ac:spMk id="2" creationId="{5DCB9A59-11A2-45B1-8DBA-0D4D7D0574BA}"/>
          </ac:spMkLst>
        </pc:spChg>
        <pc:spChg chg="mod">
          <ac:chgData name="Bjarne Vandenbroucke" userId="b58895acfc64e125" providerId="LiveId" clId="{5F4D5C34-B009-49A8-9650-1953E85D724E}" dt="2019-02-28T11:35:49.531" v="28" actId="1076"/>
          <ac:spMkLst>
            <pc:docMk/>
            <pc:sldMk cId="1385051695" sldId="312"/>
            <ac:spMk id="3" creationId="{48EFDB33-826B-4ABD-978A-4D1BA88751E9}"/>
          </ac:spMkLst>
        </pc:spChg>
      </pc:sldChg>
      <pc:sldChg chg="addSp delSp modSp">
        <pc:chgData name="Bjarne Vandenbroucke" userId="b58895acfc64e125" providerId="LiveId" clId="{5F4D5C34-B009-49A8-9650-1953E85D724E}" dt="2019-02-28T13:50:52.956" v="41" actId="1076"/>
        <pc:sldMkLst>
          <pc:docMk/>
          <pc:sldMk cId="3472101213" sldId="313"/>
        </pc:sldMkLst>
        <pc:spChg chg="mod">
          <ac:chgData name="Bjarne Vandenbroucke" userId="b58895acfc64e125" providerId="LiveId" clId="{5F4D5C34-B009-49A8-9650-1953E85D724E}" dt="2019-02-28T13:36:26.857" v="34" actId="1076"/>
          <ac:spMkLst>
            <pc:docMk/>
            <pc:sldMk cId="3472101213" sldId="313"/>
            <ac:spMk id="2" creationId="{F4BE472F-1913-41A4-90C4-EF27CDDF51EF}"/>
          </ac:spMkLst>
        </pc:spChg>
        <pc:spChg chg="del">
          <ac:chgData name="Bjarne Vandenbroucke" userId="b58895acfc64e125" providerId="LiveId" clId="{5F4D5C34-B009-49A8-9650-1953E85D724E}" dt="2019-02-28T13:36:08.158" v="32" actId="478"/>
          <ac:spMkLst>
            <pc:docMk/>
            <pc:sldMk cId="3472101213" sldId="313"/>
            <ac:spMk id="3" creationId="{5C2CD1F1-1ADC-487C-A8B1-6FA9F3645028}"/>
          </ac:spMkLst>
        </pc:spChg>
        <pc:spChg chg="mod">
          <ac:chgData name="Bjarne Vandenbroucke" userId="b58895acfc64e125" providerId="LiveId" clId="{5F4D5C34-B009-49A8-9650-1953E85D724E}" dt="2019-02-28T13:36:26.857" v="34" actId="1076"/>
          <ac:spMkLst>
            <pc:docMk/>
            <pc:sldMk cId="3472101213" sldId="313"/>
            <ac:spMk id="4" creationId="{FD04719F-23C9-405A-9588-4C63470D0D43}"/>
          </ac:spMkLst>
        </pc:spChg>
        <pc:spChg chg="add mod">
          <ac:chgData name="Bjarne Vandenbroucke" userId="b58895acfc64e125" providerId="LiveId" clId="{5F4D5C34-B009-49A8-9650-1953E85D724E}" dt="2019-02-28T13:36:47.274" v="36" actId="1076"/>
          <ac:spMkLst>
            <pc:docMk/>
            <pc:sldMk cId="3472101213" sldId="313"/>
            <ac:spMk id="5" creationId="{7F668452-19B2-478F-BDB2-EDCCD5B10462}"/>
          </ac:spMkLst>
        </pc:spChg>
        <pc:spChg chg="add mod">
          <ac:chgData name="Bjarne Vandenbroucke" userId="b58895acfc64e125" providerId="LiveId" clId="{5F4D5C34-B009-49A8-9650-1953E85D724E}" dt="2019-02-28T13:50:52.956" v="41" actId="1076"/>
          <ac:spMkLst>
            <pc:docMk/>
            <pc:sldMk cId="3472101213" sldId="313"/>
            <ac:spMk id="6" creationId="{48FD7095-E65F-4882-91F1-1AD5854E1287}"/>
          </ac:spMkLst>
        </pc:spChg>
        <pc:spChg chg="add mod">
          <ac:chgData name="Bjarne Vandenbroucke" userId="b58895acfc64e125" providerId="LiveId" clId="{5F4D5C34-B009-49A8-9650-1953E85D724E}" dt="2019-02-28T13:36:51.632" v="38" actId="1076"/>
          <ac:spMkLst>
            <pc:docMk/>
            <pc:sldMk cId="3472101213" sldId="313"/>
            <ac:spMk id="7" creationId="{31894E14-7D31-4193-9665-7AD9244504A0}"/>
          </ac:spMkLst>
        </pc:spChg>
        <pc:spChg chg="add mod">
          <ac:chgData name="Bjarne Vandenbroucke" userId="b58895acfc64e125" providerId="LiveId" clId="{5F4D5C34-B009-49A8-9650-1953E85D724E}" dt="2019-02-28T13:36:49.773" v="37" actId="1076"/>
          <ac:spMkLst>
            <pc:docMk/>
            <pc:sldMk cId="3472101213" sldId="313"/>
            <ac:spMk id="8" creationId="{2860C069-37BF-4395-BB51-1C684831C854}"/>
          </ac:spMkLst>
        </pc:spChg>
        <pc:spChg chg="add mod">
          <ac:chgData name="Bjarne Vandenbroucke" userId="b58895acfc64e125" providerId="LiveId" clId="{5F4D5C34-B009-49A8-9650-1953E85D724E}" dt="2019-02-28T13:50:47.285" v="40" actId="1076"/>
          <ac:spMkLst>
            <pc:docMk/>
            <pc:sldMk cId="3472101213" sldId="313"/>
            <ac:spMk id="9" creationId="{FAAA4597-5E0F-4236-8FA5-11F7D8C80712}"/>
          </ac:spMkLst>
        </pc:spChg>
      </pc:sldChg>
      <pc:sldChg chg="addSp delSp modSp">
        <pc:chgData name="Bjarne Vandenbroucke" userId="b58895acfc64e125" providerId="LiveId" clId="{5F4D5C34-B009-49A8-9650-1953E85D724E}" dt="2019-02-28T13:51:41.226" v="52" actId="1076"/>
        <pc:sldMkLst>
          <pc:docMk/>
          <pc:sldMk cId="3478240620" sldId="314"/>
        </pc:sldMkLst>
        <pc:spChg chg="mod">
          <ac:chgData name="Bjarne Vandenbroucke" userId="b58895acfc64e125" providerId="LiveId" clId="{5F4D5C34-B009-49A8-9650-1953E85D724E}" dt="2019-02-28T13:51:04.219" v="43" actId="27636"/>
          <ac:spMkLst>
            <pc:docMk/>
            <pc:sldMk cId="3478240620" sldId="314"/>
            <ac:spMk id="2" creationId="{C1AA995A-C04D-4C2C-9EF3-5F6EF72A4ACA}"/>
          </ac:spMkLst>
        </pc:spChg>
        <pc:spChg chg="del">
          <ac:chgData name="Bjarne Vandenbroucke" userId="b58895acfc64e125" providerId="LiveId" clId="{5F4D5C34-B009-49A8-9650-1953E85D724E}" dt="2019-02-28T13:51:19.793" v="45" actId="478"/>
          <ac:spMkLst>
            <pc:docMk/>
            <pc:sldMk cId="3478240620" sldId="314"/>
            <ac:spMk id="3" creationId="{BD568746-B02F-4E42-A11A-D31762BF155A}"/>
          </ac:spMkLst>
        </pc:spChg>
        <pc:spChg chg="add mod">
          <ac:chgData name="Bjarne Vandenbroucke" userId="b58895acfc64e125" providerId="LiveId" clId="{5F4D5C34-B009-49A8-9650-1953E85D724E}" dt="2019-02-28T13:51:22.917" v="46" actId="1076"/>
          <ac:spMkLst>
            <pc:docMk/>
            <pc:sldMk cId="3478240620" sldId="314"/>
            <ac:spMk id="5" creationId="{2F62CF0A-07E7-41E6-BB47-A49B08243D96}"/>
          </ac:spMkLst>
        </pc:spChg>
        <pc:spChg chg="add mod">
          <ac:chgData name="Bjarne Vandenbroucke" userId="b58895acfc64e125" providerId="LiveId" clId="{5F4D5C34-B009-49A8-9650-1953E85D724E}" dt="2019-02-28T13:51:26.354" v="47" actId="1076"/>
          <ac:spMkLst>
            <pc:docMk/>
            <pc:sldMk cId="3478240620" sldId="314"/>
            <ac:spMk id="6" creationId="{82FAA842-46DF-4AB1-BE22-DCD40484B215}"/>
          </ac:spMkLst>
        </pc:spChg>
        <pc:spChg chg="add mod">
          <ac:chgData name="Bjarne Vandenbroucke" userId="b58895acfc64e125" providerId="LiveId" clId="{5F4D5C34-B009-49A8-9650-1953E85D724E}" dt="2019-02-28T13:51:29.322" v="48" actId="1076"/>
          <ac:spMkLst>
            <pc:docMk/>
            <pc:sldMk cId="3478240620" sldId="314"/>
            <ac:spMk id="7" creationId="{D862D1E2-8C46-4F4C-B4E6-AFFFCECEDB29}"/>
          </ac:spMkLst>
        </pc:spChg>
        <pc:spChg chg="add mod">
          <ac:chgData name="Bjarne Vandenbroucke" userId="b58895acfc64e125" providerId="LiveId" clId="{5F4D5C34-B009-49A8-9650-1953E85D724E}" dt="2019-02-28T13:51:32.010" v="49" actId="1076"/>
          <ac:spMkLst>
            <pc:docMk/>
            <pc:sldMk cId="3478240620" sldId="314"/>
            <ac:spMk id="8" creationId="{5063108A-F91C-47F8-B86C-828DF582D5F6}"/>
          </ac:spMkLst>
        </pc:spChg>
        <pc:spChg chg="add mod">
          <ac:chgData name="Bjarne Vandenbroucke" userId="b58895acfc64e125" providerId="LiveId" clId="{5F4D5C34-B009-49A8-9650-1953E85D724E}" dt="2019-02-28T13:51:36.540" v="50" actId="1076"/>
          <ac:spMkLst>
            <pc:docMk/>
            <pc:sldMk cId="3478240620" sldId="314"/>
            <ac:spMk id="9" creationId="{9847DAFB-FD3C-4ABE-A28F-AD2039C72C5D}"/>
          </ac:spMkLst>
        </pc:spChg>
        <pc:spChg chg="add mod">
          <ac:chgData name="Bjarne Vandenbroucke" userId="b58895acfc64e125" providerId="LiveId" clId="{5F4D5C34-B009-49A8-9650-1953E85D724E}" dt="2019-02-28T13:51:38.618" v="51" actId="1076"/>
          <ac:spMkLst>
            <pc:docMk/>
            <pc:sldMk cId="3478240620" sldId="314"/>
            <ac:spMk id="10" creationId="{B77ACB2D-7095-45D6-B4B3-C815D6B0C7D0}"/>
          </ac:spMkLst>
        </pc:spChg>
        <pc:spChg chg="add mod">
          <ac:chgData name="Bjarne Vandenbroucke" userId="b58895acfc64e125" providerId="LiveId" clId="{5F4D5C34-B009-49A8-9650-1953E85D724E}" dt="2019-02-28T13:51:41.226" v="52" actId="1076"/>
          <ac:spMkLst>
            <pc:docMk/>
            <pc:sldMk cId="3478240620" sldId="314"/>
            <ac:spMk id="11" creationId="{CAB71F7C-201C-4871-ADB6-804C5D652612}"/>
          </ac:spMkLst>
        </pc:spChg>
      </pc:sldChg>
      <pc:sldChg chg="addSp delSp modSp">
        <pc:chgData name="Bjarne Vandenbroucke" userId="b58895acfc64e125" providerId="LiveId" clId="{5F4D5C34-B009-49A8-9650-1953E85D724E}" dt="2019-02-28T13:52:27.390" v="59" actId="14100"/>
        <pc:sldMkLst>
          <pc:docMk/>
          <pc:sldMk cId="2264700859" sldId="315"/>
        </pc:sldMkLst>
        <pc:spChg chg="mod">
          <ac:chgData name="Bjarne Vandenbroucke" userId="b58895acfc64e125" providerId="LiveId" clId="{5F4D5C34-B009-49A8-9650-1953E85D724E}" dt="2019-02-28T13:52:06.395" v="54" actId="27636"/>
          <ac:spMkLst>
            <pc:docMk/>
            <pc:sldMk cId="2264700859" sldId="315"/>
            <ac:spMk id="2" creationId="{AD3A2A54-0795-4D55-B30E-278B0E1563FB}"/>
          </ac:spMkLst>
        </pc:spChg>
        <pc:spChg chg="del mod">
          <ac:chgData name="Bjarne Vandenbroucke" userId="b58895acfc64e125" providerId="LiveId" clId="{5F4D5C34-B009-49A8-9650-1953E85D724E}" dt="2019-02-28T13:52:20.016" v="56"/>
          <ac:spMkLst>
            <pc:docMk/>
            <pc:sldMk cId="2264700859" sldId="315"/>
            <ac:spMk id="3" creationId="{8E627E8C-E620-4B35-9832-40E0267F27CD}"/>
          </ac:spMkLst>
        </pc:spChg>
        <pc:picChg chg="add mod">
          <ac:chgData name="Bjarne Vandenbroucke" userId="b58895acfc64e125" providerId="LiveId" clId="{5F4D5C34-B009-49A8-9650-1953E85D724E}" dt="2019-02-28T13:52:27.390" v="59" actId="14100"/>
          <ac:picMkLst>
            <pc:docMk/>
            <pc:sldMk cId="2264700859" sldId="315"/>
            <ac:picMk id="5" creationId="{7094023B-C9BB-4EB9-8D58-1DBDD677421A}"/>
          </ac:picMkLst>
        </pc:picChg>
      </pc:sldChg>
      <pc:sldChg chg="addSp delSp modSp">
        <pc:chgData name="Bjarne Vandenbroucke" userId="b58895acfc64e125" providerId="LiveId" clId="{5F4D5C34-B009-49A8-9650-1953E85D724E}" dt="2019-02-28T13:53:20.818" v="66" actId="1076"/>
        <pc:sldMkLst>
          <pc:docMk/>
          <pc:sldMk cId="792125878" sldId="316"/>
        </pc:sldMkLst>
        <pc:spChg chg="mod">
          <ac:chgData name="Bjarne Vandenbroucke" userId="b58895acfc64e125" providerId="LiveId" clId="{5F4D5C34-B009-49A8-9650-1953E85D724E}" dt="2019-02-28T13:53:01.132" v="63" actId="20577"/>
          <ac:spMkLst>
            <pc:docMk/>
            <pc:sldMk cId="792125878" sldId="316"/>
            <ac:spMk id="2" creationId="{E9453138-E6C7-4C49-B9A0-9352C6D7EB3F}"/>
          </ac:spMkLst>
        </pc:spChg>
        <pc:spChg chg="del">
          <ac:chgData name="Bjarne Vandenbroucke" userId="b58895acfc64e125" providerId="LiveId" clId="{5F4D5C34-B009-49A8-9650-1953E85D724E}" dt="2019-02-28T13:53:05.771" v="64" actId="478"/>
          <ac:spMkLst>
            <pc:docMk/>
            <pc:sldMk cId="792125878" sldId="316"/>
            <ac:spMk id="3" creationId="{B894EC54-5EF2-4321-B3DE-F39031384AAE}"/>
          </ac:spMkLst>
        </pc:spChg>
        <pc:spChg chg="add mod">
          <ac:chgData name="Bjarne Vandenbroucke" userId="b58895acfc64e125" providerId="LiveId" clId="{5F4D5C34-B009-49A8-9650-1953E85D724E}" dt="2019-02-28T13:53:20.818" v="66" actId="1076"/>
          <ac:spMkLst>
            <pc:docMk/>
            <pc:sldMk cId="792125878" sldId="316"/>
            <ac:spMk id="5" creationId="{2E587698-915C-4EE8-9F88-34B543A0DC11}"/>
          </ac:spMkLst>
        </pc:spChg>
        <pc:spChg chg="add mod">
          <ac:chgData name="Bjarne Vandenbroucke" userId="b58895acfc64e125" providerId="LiveId" clId="{5F4D5C34-B009-49A8-9650-1953E85D724E}" dt="2019-02-28T13:53:20.818" v="66" actId="1076"/>
          <ac:spMkLst>
            <pc:docMk/>
            <pc:sldMk cId="792125878" sldId="316"/>
            <ac:spMk id="6" creationId="{2AA63949-1C7A-423D-A660-D4BA49399837}"/>
          </ac:spMkLst>
        </pc:spChg>
        <pc:spChg chg="add mod">
          <ac:chgData name="Bjarne Vandenbroucke" userId="b58895acfc64e125" providerId="LiveId" clId="{5F4D5C34-B009-49A8-9650-1953E85D724E}" dt="2019-02-28T13:53:20.818" v="66" actId="1076"/>
          <ac:spMkLst>
            <pc:docMk/>
            <pc:sldMk cId="792125878" sldId="316"/>
            <ac:spMk id="7" creationId="{7B657523-5421-4849-80A4-1C698B2DD923}"/>
          </ac:spMkLst>
        </pc:spChg>
        <pc:spChg chg="add mod">
          <ac:chgData name="Bjarne Vandenbroucke" userId="b58895acfc64e125" providerId="LiveId" clId="{5F4D5C34-B009-49A8-9650-1953E85D724E}" dt="2019-02-28T13:53:20.818" v="66" actId="1076"/>
          <ac:spMkLst>
            <pc:docMk/>
            <pc:sldMk cId="792125878" sldId="316"/>
            <ac:spMk id="8" creationId="{CF901991-541F-4615-8C40-93ADD05F5366}"/>
          </ac:spMkLst>
        </pc:spChg>
        <pc:spChg chg="add mod">
          <ac:chgData name="Bjarne Vandenbroucke" userId="b58895acfc64e125" providerId="LiveId" clId="{5F4D5C34-B009-49A8-9650-1953E85D724E}" dt="2019-02-28T13:53:20.818" v="66" actId="1076"/>
          <ac:spMkLst>
            <pc:docMk/>
            <pc:sldMk cId="792125878" sldId="316"/>
            <ac:spMk id="9" creationId="{A938EE89-8756-436B-BBD7-688E08B43348}"/>
          </ac:spMkLst>
        </pc:spChg>
        <pc:spChg chg="add mod">
          <ac:chgData name="Bjarne Vandenbroucke" userId="b58895acfc64e125" providerId="LiveId" clId="{5F4D5C34-B009-49A8-9650-1953E85D724E}" dt="2019-02-28T13:53:20.818" v="66" actId="1076"/>
          <ac:spMkLst>
            <pc:docMk/>
            <pc:sldMk cId="792125878" sldId="316"/>
            <ac:spMk id="10" creationId="{E9404CC9-0BB4-40F3-BE7A-7B78691F1AF2}"/>
          </ac:spMkLst>
        </pc:spChg>
        <pc:spChg chg="add mod">
          <ac:chgData name="Bjarne Vandenbroucke" userId="b58895acfc64e125" providerId="LiveId" clId="{5F4D5C34-B009-49A8-9650-1953E85D724E}" dt="2019-02-28T13:53:20.818" v="66" actId="1076"/>
          <ac:spMkLst>
            <pc:docMk/>
            <pc:sldMk cId="792125878" sldId="316"/>
            <ac:spMk id="11" creationId="{E3981F56-F194-4B53-98AF-ACC58C21DC8D}"/>
          </ac:spMkLst>
        </pc:spChg>
      </pc:sldChg>
      <pc:sldChg chg="addSp delSp modSp">
        <pc:chgData name="Bjarne Vandenbroucke" userId="b58895acfc64e125" providerId="LiveId" clId="{5F4D5C34-B009-49A8-9650-1953E85D724E}" dt="2019-02-28T13:53:51.624" v="74" actId="14100"/>
        <pc:sldMkLst>
          <pc:docMk/>
          <pc:sldMk cId="411227479" sldId="317"/>
        </pc:sldMkLst>
        <pc:spChg chg="mod">
          <ac:chgData name="Bjarne Vandenbroucke" userId="b58895acfc64e125" providerId="LiveId" clId="{5F4D5C34-B009-49A8-9650-1953E85D724E}" dt="2019-02-28T13:53:37.643" v="70" actId="6549"/>
          <ac:spMkLst>
            <pc:docMk/>
            <pc:sldMk cId="411227479" sldId="317"/>
            <ac:spMk id="2" creationId="{E1F7D0BA-FC0C-4956-9DE3-B453027E9E1D}"/>
          </ac:spMkLst>
        </pc:spChg>
        <pc:spChg chg="del mod">
          <ac:chgData name="Bjarne Vandenbroucke" userId="b58895acfc64e125" providerId="LiveId" clId="{5F4D5C34-B009-49A8-9650-1953E85D724E}" dt="2019-02-28T13:53:47.313" v="72"/>
          <ac:spMkLst>
            <pc:docMk/>
            <pc:sldMk cId="411227479" sldId="317"/>
            <ac:spMk id="3" creationId="{E430E06D-B240-4EA9-865B-9861FC93496A}"/>
          </ac:spMkLst>
        </pc:spChg>
        <pc:picChg chg="add mod">
          <ac:chgData name="Bjarne Vandenbroucke" userId="b58895acfc64e125" providerId="LiveId" clId="{5F4D5C34-B009-49A8-9650-1953E85D724E}" dt="2019-02-28T13:53:51.624" v="74" actId="14100"/>
          <ac:picMkLst>
            <pc:docMk/>
            <pc:sldMk cId="411227479" sldId="317"/>
            <ac:picMk id="5" creationId="{05BD7C85-FF4D-4610-8866-3006D3573AF1}"/>
          </ac:picMkLst>
        </pc:picChg>
      </pc:sldChg>
      <pc:sldChg chg="addSp delSp modSp">
        <pc:chgData name="Bjarne Vandenbroucke" userId="b58895acfc64e125" providerId="LiveId" clId="{5F4D5C34-B009-49A8-9650-1953E85D724E}" dt="2019-02-28T13:58:52.097" v="133" actId="14100"/>
        <pc:sldMkLst>
          <pc:docMk/>
          <pc:sldMk cId="2899921704" sldId="318"/>
        </pc:sldMkLst>
        <pc:spChg chg="mod">
          <ac:chgData name="Bjarne Vandenbroucke" userId="b58895acfc64e125" providerId="LiveId" clId="{5F4D5C34-B009-49A8-9650-1953E85D724E}" dt="2019-02-28T13:58:38.428" v="130" actId="27636"/>
          <ac:spMkLst>
            <pc:docMk/>
            <pc:sldMk cId="2899921704" sldId="318"/>
            <ac:spMk id="2" creationId="{7872E886-8A73-4D2C-9F6A-73DF393244A4}"/>
          </ac:spMkLst>
        </pc:spChg>
        <pc:spChg chg="del">
          <ac:chgData name="Bjarne Vandenbroucke" userId="b58895acfc64e125" providerId="LiveId" clId="{5F4D5C34-B009-49A8-9650-1953E85D724E}" dt="2019-02-28T13:58:46.583" v="131"/>
          <ac:spMkLst>
            <pc:docMk/>
            <pc:sldMk cId="2899921704" sldId="318"/>
            <ac:spMk id="3" creationId="{08899542-6763-4919-8066-784E70B73A48}"/>
          </ac:spMkLst>
        </pc:spChg>
        <pc:picChg chg="add mod">
          <ac:chgData name="Bjarne Vandenbroucke" userId="b58895acfc64e125" providerId="LiveId" clId="{5F4D5C34-B009-49A8-9650-1953E85D724E}" dt="2019-02-28T13:58:52.097" v="133" actId="14100"/>
          <ac:picMkLst>
            <pc:docMk/>
            <pc:sldMk cId="2899921704" sldId="318"/>
            <ac:picMk id="5" creationId="{60090A10-CB5D-45F9-AA09-0C5A4D49446C}"/>
          </ac:picMkLst>
        </pc:picChg>
      </pc:sldChg>
      <pc:sldChg chg="addSp delSp modSp">
        <pc:chgData name="Bjarne Vandenbroucke" userId="b58895acfc64e125" providerId="LiveId" clId="{5F4D5C34-B009-49A8-9650-1953E85D724E}" dt="2019-02-28T13:59:54.553" v="147" actId="1076"/>
        <pc:sldMkLst>
          <pc:docMk/>
          <pc:sldMk cId="3664475169" sldId="319"/>
        </pc:sldMkLst>
        <pc:spChg chg="mod">
          <ac:chgData name="Bjarne Vandenbroucke" userId="b58895acfc64e125" providerId="LiveId" clId="{5F4D5C34-B009-49A8-9650-1953E85D724E}" dt="2019-02-28T13:59:04.704" v="135" actId="27636"/>
          <ac:spMkLst>
            <pc:docMk/>
            <pc:sldMk cId="3664475169" sldId="319"/>
            <ac:spMk id="2" creationId="{D3ACBCEB-E49B-41B2-9A07-BD174044E3C0}"/>
          </ac:spMkLst>
        </pc:spChg>
        <pc:spChg chg="del">
          <ac:chgData name="Bjarne Vandenbroucke" userId="b58895acfc64e125" providerId="LiveId" clId="{5F4D5C34-B009-49A8-9650-1953E85D724E}" dt="2019-02-28T13:59:25.278" v="137" actId="478"/>
          <ac:spMkLst>
            <pc:docMk/>
            <pc:sldMk cId="3664475169" sldId="319"/>
            <ac:spMk id="3" creationId="{2CC7509B-0B6F-44D4-AB50-CC89D8BBE620}"/>
          </ac:spMkLst>
        </pc:spChg>
        <pc:spChg chg="add mod">
          <ac:chgData name="Bjarne Vandenbroucke" userId="b58895acfc64e125" providerId="LiveId" clId="{5F4D5C34-B009-49A8-9650-1953E85D724E}" dt="2019-02-28T13:59:54.553" v="147" actId="1076"/>
          <ac:spMkLst>
            <pc:docMk/>
            <pc:sldMk cId="3664475169" sldId="319"/>
            <ac:spMk id="5" creationId="{B3786E16-ED24-42CA-BA92-39AE7F5BFB68}"/>
          </ac:spMkLst>
        </pc:spChg>
        <pc:spChg chg="add mod">
          <ac:chgData name="Bjarne Vandenbroucke" userId="b58895acfc64e125" providerId="LiveId" clId="{5F4D5C34-B009-49A8-9650-1953E85D724E}" dt="2019-02-28T13:59:51.132" v="146" actId="1076"/>
          <ac:spMkLst>
            <pc:docMk/>
            <pc:sldMk cId="3664475169" sldId="319"/>
            <ac:spMk id="6" creationId="{891CB09C-65D6-4876-A5F0-06507B6C9B76}"/>
          </ac:spMkLst>
        </pc:spChg>
        <pc:spChg chg="add del mod">
          <ac:chgData name="Bjarne Vandenbroucke" userId="b58895acfc64e125" providerId="LiveId" clId="{5F4D5C34-B009-49A8-9650-1953E85D724E}" dt="2019-02-28T13:59:46.398" v="145" actId="478"/>
          <ac:spMkLst>
            <pc:docMk/>
            <pc:sldMk cId="3664475169" sldId="319"/>
            <ac:spMk id="7" creationId="{31CC5F5D-704E-4A43-99BF-C53E8D29CD1E}"/>
          </ac:spMkLst>
        </pc:spChg>
        <pc:picChg chg="add del">
          <ac:chgData name="Bjarne Vandenbroucke" userId="b58895acfc64e125" providerId="LiveId" clId="{5F4D5C34-B009-49A8-9650-1953E85D724E}" dt="2019-02-28T13:59:41.711" v="142" actId="478"/>
          <ac:picMkLst>
            <pc:docMk/>
            <pc:sldMk cId="3664475169" sldId="319"/>
            <ac:picMk id="8" creationId="{4D1F811B-64C3-4F43-9827-31CC8B1C855E}"/>
          </ac:picMkLst>
        </pc:picChg>
        <pc:picChg chg="add del">
          <ac:chgData name="Bjarne Vandenbroucke" userId="b58895acfc64e125" providerId="LiveId" clId="{5F4D5C34-B009-49A8-9650-1953E85D724E}" dt="2019-02-28T13:59:42.399" v="143" actId="478"/>
          <ac:picMkLst>
            <pc:docMk/>
            <pc:sldMk cId="3664475169" sldId="319"/>
            <ac:picMk id="9" creationId="{25EB0578-C9FF-472D-A123-7CAE7BF4DCC3}"/>
          </ac:picMkLst>
        </pc:picChg>
      </pc:sldChg>
      <pc:sldChg chg="addSp delSp modSp ord">
        <pc:chgData name="Bjarne Vandenbroucke" userId="b58895acfc64e125" providerId="LiveId" clId="{5F4D5C34-B009-49A8-9650-1953E85D724E}" dt="2019-02-28T14:01:08.856" v="153"/>
        <pc:sldMkLst>
          <pc:docMk/>
          <pc:sldMk cId="1894979421" sldId="320"/>
        </pc:sldMkLst>
        <pc:spChg chg="mod">
          <ac:chgData name="Bjarne Vandenbroucke" userId="b58895acfc64e125" providerId="LiveId" clId="{5F4D5C34-B009-49A8-9650-1953E85D724E}" dt="2019-02-28T14:00:53.577" v="151" actId="27636"/>
          <ac:spMkLst>
            <pc:docMk/>
            <pc:sldMk cId="1894979421" sldId="320"/>
            <ac:spMk id="2" creationId="{A509ED08-83ED-4C3B-BC7F-5BDA6B1B46FB}"/>
          </ac:spMkLst>
        </pc:spChg>
        <pc:spChg chg="add del">
          <ac:chgData name="Bjarne Vandenbroucke" userId="b58895acfc64e125" providerId="LiveId" clId="{5F4D5C34-B009-49A8-9650-1953E85D724E}" dt="2019-02-28T14:01:08.856" v="153"/>
          <ac:spMkLst>
            <pc:docMk/>
            <pc:sldMk cId="1894979421" sldId="320"/>
            <ac:spMk id="3" creationId="{1C65C907-78AE-472E-B313-C27086E35C40}"/>
          </ac:spMkLst>
        </pc:spChg>
        <pc:picChg chg="add del mod">
          <ac:chgData name="Bjarne Vandenbroucke" userId="b58895acfc64e125" providerId="LiveId" clId="{5F4D5C34-B009-49A8-9650-1953E85D724E}" dt="2019-02-28T14:01:08.856" v="153"/>
          <ac:picMkLst>
            <pc:docMk/>
            <pc:sldMk cId="1894979421" sldId="320"/>
            <ac:picMk id="5" creationId="{392FC087-54D5-4E76-94E8-F34292E22859}"/>
          </ac:picMkLst>
        </pc:picChg>
      </pc:sldChg>
      <pc:sldChg chg="addSp delSp modSp ord">
        <pc:chgData name="Bjarne Vandenbroucke" userId="b58895acfc64e125" providerId="LiveId" clId="{5F4D5C34-B009-49A8-9650-1953E85D724E}" dt="2019-02-28T14:01:26.041" v="157" actId="1076"/>
        <pc:sldMkLst>
          <pc:docMk/>
          <pc:sldMk cId="3194274363" sldId="321"/>
        </pc:sldMkLst>
        <pc:spChg chg="del">
          <ac:chgData name="Bjarne Vandenbroucke" userId="b58895acfc64e125" providerId="LiveId" clId="{5F4D5C34-B009-49A8-9650-1953E85D724E}" dt="2019-02-28T14:01:18.527" v="154" actId="478"/>
          <ac:spMkLst>
            <pc:docMk/>
            <pc:sldMk cId="3194274363" sldId="321"/>
            <ac:spMk id="2" creationId="{FA922BBD-3C55-4C94-8B3E-CB1757E8A809}"/>
          </ac:spMkLst>
        </pc:spChg>
        <pc:spChg chg="del">
          <ac:chgData name="Bjarne Vandenbroucke" userId="b58895acfc64e125" providerId="LiveId" clId="{5F4D5C34-B009-49A8-9650-1953E85D724E}" dt="2019-02-28T14:01:20.260" v="155" actId="478"/>
          <ac:spMkLst>
            <pc:docMk/>
            <pc:sldMk cId="3194274363" sldId="321"/>
            <ac:spMk id="3" creationId="{B6584A7C-5B11-44A5-8798-E070F0F442BE}"/>
          </ac:spMkLst>
        </pc:spChg>
        <pc:spChg chg="add mod">
          <ac:chgData name="Bjarne Vandenbroucke" userId="b58895acfc64e125" providerId="LiveId" clId="{5F4D5C34-B009-49A8-9650-1953E85D724E}" dt="2019-02-28T14:01:26.041" v="157" actId="1076"/>
          <ac:spMkLst>
            <pc:docMk/>
            <pc:sldMk cId="3194274363" sldId="321"/>
            <ac:spMk id="5" creationId="{264F6C28-1634-48A2-B40C-063FB8FB03E5}"/>
          </ac:spMkLst>
        </pc:spChg>
        <pc:spChg chg="add mod">
          <ac:chgData name="Bjarne Vandenbroucke" userId="b58895acfc64e125" providerId="LiveId" clId="{5F4D5C34-B009-49A8-9650-1953E85D724E}" dt="2019-02-28T14:01:26.041" v="157" actId="1076"/>
          <ac:spMkLst>
            <pc:docMk/>
            <pc:sldMk cId="3194274363" sldId="321"/>
            <ac:spMk id="6" creationId="{8FD891C5-2B9E-4EB0-811D-044CF055E89F}"/>
          </ac:spMkLst>
        </pc:spChg>
        <pc:spChg chg="add mod">
          <ac:chgData name="Bjarne Vandenbroucke" userId="b58895acfc64e125" providerId="LiveId" clId="{5F4D5C34-B009-49A8-9650-1953E85D724E}" dt="2019-02-28T14:01:26.041" v="157" actId="1076"/>
          <ac:spMkLst>
            <pc:docMk/>
            <pc:sldMk cId="3194274363" sldId="321"/>
            <ac:spMk id="7" creationId="{C4577891-248A-4D49-BC24-98B33945B16F}"/>
          </ac:spMkLst>
        </pc:spChg>
        <pc:spChg chg="add mod">
          <ac:chgData name="Bjarne Vandenbroucke" userId="b58895acfc64e125" providerId="LiveId" clId="{5F4D5C34-B009-49A8-9650-1953E85D724E}" dt="2019-02-28T14:01:26.041" v="157" actId="1076"/>
          <ac:spMkLst>
            <pc:docMk/>
            <pc:sldMk cId="3194274363" sldId="321"/>
            <ac:spMk id="8" creationId="{0848C596-A2A5-430B-8D65-545F608E0BA5}"/>
          </ac:spMkLst>
        </pc:spChg>
        <pc:spChg chg="add mod">
          <ac:chgData name="Bjarne Vandenbroucke" userId="b58895acfc64e125" providerId="LiveId" clId="{5F4D5C34-B009-49A8-9650-1953E85D724E}" dt="2019-02-28T14:01:26.041" v="157" actId="1076"/>
          <ac:spMkLst>
            <pc:docMk/>
            <pc:sldMk cId="3194274363" sldId="321"/>
            <ac:spMk id="9" creationId="{2E8446B9-3C83-45C2-91A1-412C4CD17104}"/>
          </ac:spMkLst>
        </pc:spChg>
        <pc:spChg chg="add mod">
          <ac:chgData name="Bjarne Vandenbroucke" userId="b58895acfc64e125" providerId="LiveId" clId="{5F4D5C34-B009-49A8-9650-1953E85D724E}" dt="2019-02-28T14:01:26.041" v="157" actId="1076"/>
          <ac:spMkLst>
            <pc:docMk/>
            <pc:sldMk cId="3194274363" sldId="321"/>
            <ac:spMk id="10" creationId="{2CD12D0D-3727-4BD0-8674-F32BBD427918}"/>
          </ac:spMkLst>
        </pc:spChg>
        <pc:spChg chg="add mod">
          <ac:chgData name="Bjarne Vandenbroucke" userId="b58895acfc64e125" providerId="LiveId" clId="{5F4D5C34-B009-49A8-9650-1953E85D724E}" dt="2019-02-28T14:01:26.041" v="157" actId="1076"/>
          <ac:spMkLst>
            <pc:docMk/>
            <pc:sldMk cId="3194274363" sldId="321"/>
            <ac:spMk id="11" creationId="{0EFF0802-883B-422C-B3C9-350F3C6ED7B2}"/>
          </ac:spMkLst>
        </pc:spChg>
      </pc:sldChg>
      <pc:sldChg chg="modSp">
        <pc:chgData name="Bjarne Vandenbroucke" userId="b58895acfc64e125" providerId="LiveId" clId="{5F4D5C34-B009-49A8-9650-1953E85D724E}" dt="2019-02-28T13:54:16.509" v="78" actId="255"/>
        <pc:sldMkLst>
          <pc:docMk/>
          <pc:sldMk cId="3154884109" sldId="322"/>
        </pc:sldMkLst>
        <pc:spChg chg="mod">
          <ac:chgData name="Bjarne Vandenbroucke" userId="b58895acfc64e125" providerId="LiveId" clId="{5F4D5C34-B009-49A8-9650-1953E85D724E}" dt="2019-02-28T13:54:03.934" v="76" actId="27636"/>
          <ac:spMkLst>
            <pc:docMk/>
            <pc:sldMk cId="3154884109" sldId="322"/>
            <ac:spMk id="2" creationId="{D68680C2-0238-4906-BD51-658F3588823E}"/>
          </ac:spMkLst>
        </pc:spChg>
        <pc:spChg chg="mod">
          <ac:chgData name="Bjarne Vandenbroucke" userId="b58895acfc64e125" providerId="LiveId" clId="{5F4D5C34-B009-49A8-9650-1953E85D724E}" dt="2019-02-28T13:54:16.509" v="78" actId="255"/>
          <ac:spMkLst>
            <pc:docMk/>
            <pc:sldMk cId="3154884109" sldId="322"/>
            <ac:spMk id="3" creationId="{13783888-1010-4E0A-A99A-24361EE29254}"/>
          </ac:spMkLst>
        </pc:spChg>
      </pc:sldChg>
      <pc:sldChg chg="addSp delSp modSp">
        <pc:chgData name="Bjarne Vandenbroucke" userId="b58895acfc64e125" providerId="LiveId" clId="{5F4D5C34-B009-49A8-9650-1953E85D724E}" dt="2019-02-28T13:54:36.943" v="85" actId="478"/>
        <pc:sldMkLst>
          <pc:docMk/>
          <pc:sldMk cId="3024155624" sldId="323"/>
        </pc:sldMkLst>
        <pc:spChg chg="mod">
          <ac:chgData name="Bjarne Vandenbroucke" userId="b58895acfc64e125" providerId="LiveId" clId="{5F4D5C34-B009-49A8-9650-1953E85D724E}" dt="2019-02-28T13:54:28.694" v="82" actId="27636"/>
          <ac:spMkLst>
            <pc:docMk/>
            <pc:sldMk cId="3024155624" sldId="323"/>
            <ac:spMk id="2" creationId="{77FCE882-FB7F-41FE-98EC-EF41137817F1}"/>
          </ac:spMkLst>
        </pc:spChg>
        <pc:spChg chg="del">
          <ac:chgData name="Bjarne Vandenbroucke" userId="b58895acfc64e125" providerId="LiveId" clId="{5F4D5C34-B009-49A8-9650-1953E85D724E}" dt="2019-02-28T13:54:36.943" v="85" actId="478"/>
          <ac:spMkLst>
            <pc:docMk/>
            <pc:sldMk cId="3024155624" sldId="323"/>
            <ac:spMk id="3" creationId="{421AC710-6FC7-453D-94B6-35B066B6860D}"/>
          </ac:spMkLst>
        </pc:spChg>
        <pc:picChg chg="add mod">
          <ac:chgData name="Bjarne Vandenbroucke" userId="b58895acfc64e125" providerId="LiveId" clId="{5F4D5C34-B009-49A8-9650-1953E85D724E}" dt="2019-02-28T13:54:34.084" v="84" actId="1076"/>
          <ac:picMkLst>
            <pc:docMk/>
            <pc:sldMk cId="3024155624" sldId="323"/>
            <ac:picMk id="5" creationId="{73986AC2-57CC-4A57-9B3E-25B2FC7495A6}"/>
          </ac:picMkLst>
        </pc:picChg>
      </pc:sldChg>
      <pc:sldChg chg="modSp">
        <pc:chgData name="Bjarne Vandenbroucke" userId="b58895acfc64e125" providerId="LiveId" clId="{5F4D5C34-B009-49A8-9650-1953E85D724E}" dt="2019-02-28T13:55:42.117" v="96" actId="1076"/>
        <pc:sldMkLst>
          <pc:docMk/>
          <pc:sldMk cId="3483579058" sldId="324"/>
        </pc:sldMkLst>
        <pc:spChg chg="mod">
          <ac:chgData name="Bjarne Vandenbroucke" userId="b58895acfc64e125" providerId="LiveId" clId="{5F4D5C34-B009-49A8-9650-1953E85D724E}" dt="2019-02-28T13:55:26.604" v="93" actId="20577"/>
          <ac:spMkLst>
            <pc:docMk/>
            <pc:sldMk cId="3483579058" sldId="324"/>
            <ac:spMk id="2" creationId="{9D4B5586-843C-4B4B-863E-99E9C5E25A6C}"/>
          </ac:spMkLst>
        </pc:spChg>
        <pc:spChg chg="mod">
          <ac:chgData name="Bjarne Vandenbroucke" userId="b58895acfc64e125" providerId="LiveId" clId="{5F4D5C34-B009-49A8-9650-1953E85D724E}" dt="2019-02-28T13:55:42.117" v="96" actId="1076"/>
          <ac:spMkLst>
            <pc:docMk/>
            <pc:sldMk cId="3483579058" sldId="324"/>
            <ac:spMk id="3" creationId="{82B1B19B-4230-4740-A63E-BFA7EEA40662}"/>
          </ac:spMkLst>
        </pc:spChg>
      </pc:sldChg>
      <pc:sldChg chg="addSp delSp modSp">
        <pc:chgData name="Bjarne Vandenbroucke" userId="b58895acfc64e125" providerId="LiveId" clId="{5F4D5C34-B009-49A8-9650-1953E85D724E}" dt="2019-02-28T13:56:29.576" v="107" actId="14100"/>
        <pc:sldMkLst>
          <pc:docMk/>
          <pc:sldMk cId="3086121492" sldId="325"/>
        </pc:sldMkLst>
        <pc:spChg chg="mod">
          <ac:chgData name="Bjarne Vandenbroucke" userId="b58895acfc64e125" providerId="LiveId" clId="{5F4D5C34-B009-49A8-9650-1953E85D724E}" dt="2019-02-28T13:56:03.832" v="102" actId="20577"/>
          <ac:spMkLst>
            <pc:docMk/>
            <pc:sldMk cId="3086121492" sldId="325"/>
            <ac:spMk id="2" creationId="{11DEB810-A4BC-44C5-B6FD-17421683B792}"/>
          </ac:spMkLst>
        </pc:spChg>
        <pc:spChg chg="del mod">
          <ac:chgData name="Bjarne Vandenbroucke" userId="b58895acfc64e125" providerId="LiveId" clId="{5F4D5C34-B009-49A8-9650-1953E85D724E}" dt="2019-02-28T13:56:22.640" v="104"/>
          <ac:spMkLst>
            <pc:docMk/>
            <pc:sldMk cId="3086121492" sldId="325"/>
            <ac:spMk id="3" creationId="{7203D821-A5A5-46FA-8AF2-289ECB87014D}"/>
          </ac:spMkLst>
        </pc:spChg>
        <pc:picChg chg="add mod">
          <ac:chgData name="Bjarne Vandenbroucke" userId="b58895acfc64e125" providerId="LiveId" clId="{5F4D5C34-B009-49A8-9650-1953E85D724E}" dt="2019-02-28T13:56:29.576" v="107" actId="14100"/>
          <ac:picMkLst>
            <pc:docMk/>
            <pc:sldMk cId="3086121492" sldId="325"/>
            <ac:picMk id="5" creationId="{B081B851-8746-4E0C-A50C-506A6CBBAF91}"/>
          </ac:picMkLst>
        </pc:picChg>
      </pc:sldChg>
      <pc:sldChg chg="addSp delSp modSp">
        <pc:chgData name="Bjarne Vandenbroucke" userId="b58895acfc64e125" providerId="LiveId" clId="{5F4D5C34-B009-49A8-9650-1953E85D724E}" dt="2019-02-28T13:56:56.241" v="112" actId="14100"/>
        <pc:sldMkLst>
          <pc:docMk/>
          <pc:sldMk cId="2187147784" sldId="326"/>
        </pc:sldMkLst>
        <pc:spChg chg="mod">
          <ac:chgData name="Bjarne Vandenbroucke" userId="b58895acfc64e125" providerId="LiveId" clId="{5F4D5C34-B009-49A8-9650-1953E85D724E}" dt="2019-02-28T13:56:43.573" v="109" actId="27636"/>
          <ac:spMkLst>
            <pc:docMk/>
            <pc:sldMk cId="2187147784" sldId="326"/>
            <ac:spMk id="2" creationId="{1028B8E5-4262-4691-B463-D87132CA4A74}"/>
          </ac:spMkLst>
        </pc:spChg>
        <pc:spChg chg="del">
          <ac:chgData name="Bjarne Vandenbroucke" userId="b58895acfc64e125" providerId="LiveId" clId="{5F4D5C34-B009-49A8-9650-1953E85D724E}" dt="2019-02-28T13:56:52.290" v="110"/>
          <ac:spMkLst>
            <pc:docMk/>
            <pc:sldMk cId="2187147784" sldId="326"/>
            <ac:spMk id="3" creationId="{FA509F99-40E6-480D-842E-C51306EB0F7D}"/>
          </ac:spMkLst>
        </pc:spChg>
        <pc:picChg chg="add mod">
          <ac:chgData name="Bjarne Vandenbroucke" userId="b58895acfc64e125" providerId="LiveId" clId="{5F4D5C34-B009-49A8-9650-1953E85D724E}" dt="2019-02-28T13:56:56.241" v="112" actId="14100"/>
          <ac:picMkLst>
            <pc:docMk/>
            <pc:sldMk cId="2187147784" sldId="326"/>
            <ac:picMk id="5" creationId="{CA0323D0-2D42-41CE-8F00-4BC69F069DD6}"/>
          </ac:picMkLst>
        </pc:picChg>
      </pc:sldChg>
      <pc:sldChg chg="addSp delSp modSp">
        <pc:chgData name="Bjarne Vandenbroucke" userId="b58895acfc64e125" providerId="LiveId" clId="{5F4D5C34-B009-49A8-9650-1953E85D724E}" dt="2019-02-28T13:57:17.337" v="117" actId="14100"/>
        <pc:sldMkLst>
          <pc:docMk/>
          <pc:sldMk cId="480799249" sldId="327"/>
        </pc:sldMkLst>
        <pc:spChg chg="mod">
          <ac:chgData name="Bjarne Vandenbroucke" userId="b58895acfc64e125" providerId="LiveId" clId="{5F4D5C34-B009-49A8-9650-1953E85D724E}" dt="2019-02-28T13:57:06.692" v="114" actId="27636"/>
          <ac:spMkLst>
            <pc:docMk/>
            <pc:sldMk cId="480799249" sldId="327"/>
            <ac:spMk id="2" creationId="{595E8F9B-71BD-437A-9476-74955A44F0C9}"/>
          </ac:spMkLst>
        </pc:spChg>
        <pc:spChg chg="del">
          <ac:chgData name="Bjarne Vandenbroucke" userId="b58895acfc64e125" providerId="LiveId" clId="{5F4D5C34-B009-49A8-9650-1953E85D724E}" dt="2019-02-28T13:57:13.034" v="115"/>
          <ac:spMkLst>
            <pc:docMk/>
            <pc:sldMk cId="480799249" sldId="327"/>
            <ac:spMk id="3" creationId="{278CA011-F14F-4B3C-831B-82C3FA448728}"/>
          </ac:spMkLst>
        </pc:spChg>
        <pc:picChg chg="add mod">
          <ac:chgData name="Bjarne Vandenbroucke" userId="b58895acfc64e125" providerId="LiveId" clId="{5F4D5C34-B009-49A8-9650-1953E85D724E}" dt="2019-02-28T13:57:17.337" v="117" actId="14100"/>
          <ac:picMkLst>
            <pc:docMk/>
            <pc:sldMk cId="480799249" sldId="327"/>
            <ac:picMk id="5" creationId="{D2D6C969-A4D5-41CE-AEA1-29FA5136E0BC}"/>
          </ac:picMkLst>
        </pc:picChg>
      </pc:sldChg>
      <pc:sldChg chg="addSp delSp modSp">
        <pc:chgData name="Bjarne Vandenbroucke" userId="b58895acfc64e125" providerId="LiveId" clId="{5F4D5C34-B009-49A8-9650-1953E85D724E}" dt="2019-02-28T13:57:42.598" v="122" actId="14100"/>
        <pc:sldMkLst>
          <pc:docMk/>
          <pc:sldMk cId="2263416294" sldId="328"/>
        </pc:sldMkLst>
        <pc:spChg chg="mod">
          <ac:chgData name="Bjarne Vandenbroucke" userId="b58895acfc64e125" providerId="LiveId" clId="{5F4D5C34-B009-49A8-9650-1953E85D724E}" dt="2019-02-28T13:57:31.522" v="119" actId="27636"/>
          <ac:spMkLst>
            <pc:docMk/>
            <pc:sldMk cId="2263416294" sldId="328"/>
            <ac:spMk id="2" creationId="{8A90FD83-BC3C-47C6-B8FA-850991EF2840}"/>
          </ac:spMkLst>
        </pc:spChg>
        <pc:spChg chg="del">
          <ac:chgData name="Bjarne Vandenbroucke" userId="b58895acfc64e125" providerId="LiveId" clId="{5F4D5C34-B009-49A8-9650-1953E85D724E}" dt="2019-02-28T13:57:37.880" v="120"/>
          <ac:spMkLst>
            <pc:docMk/>
            <pc:sldMk cId="2263416294" sldId="328"/>
            <ac:spMk id="3" creationId="{0E2C688A-CE99-4382-945D-D38E95810E5C}"/>
          </ac:spMkLst>
        </pc:spChg>
        <pc:picChg chg="add mod">
          <ac:chgData name="Bjarne Vandenbroucke" userId="b58895acfc64e125" providerId="LiveId" clId="{5F4D5C34-B009-49A8-9650-1953E85D724E}" dt="2019-02-28T13:57:42.598" v="122" actId="14100"/>
          <ac:picMkLst>
            <pc:docMk/>
            <pc:sldMk cId="2263416294" sldId="328"/>
            <ac:picMk id="5" creationId="{36043AEA-BF8C-4544-85C9-B42B68BF496C}"/>
          </ac:picMkLst>
        </pc:picChg>
      </pc:sldChg>
      <pc:sldChg chg="addSp delSp modSp">
        <pc:chgData name="Bjarne Vandenbroucke" userId="b58895acfc64e125" providerId="LiveId" clId="{5F4D5C34-B009-49A8-9650-1953E85D724E}" dt="2019-02-28T13:58:23.151" v="128" actId="14100"/>
        <pc:sldMkLst>
          <pc:docMk/>
          <pc:sldMk cId="2049751199" sldId="329"/>
        </pc:sldMkLst>
        <pc:spChg chg="mod">
          <ac:chgData name="Bjarne Vandenbroucke" userId="b58895acfc64e125" providerId="LiveId" clId="{5F4D5C34-B009-49A8-9650-1953E85D724E}" dt="2019-02-28T13:57:54.798" v="124" actId="27636"/>
          <ac:spMkLst>
            <pc:docMk/>
            <pc:sldMk cId="2049751199" sldId="329"/>
            <ac:spMk id="2" creationId="{653A5936-E8A3-4CCF-985A-570B4B132B85}"/>
          </ac:spMkLst>
        </pc:spChg>
        <pc:spChg chg="del">
          <ac:chgData name="Bjarne Vandenbroucke" userId="b58895acfc64e125" providerId="LiveId" clId="{5F4D5C34-B009-49A8-9650-1953E85D724E}" dt="2019-02-28T13:58:12.716" v="125"/>
          <ac:spMkLst>
            <pc:docMk/>
            <pc:sldMk cId="2049751199" sldId="329"/>
            <ac:spMk id="3" creationId="{6C63AB87-CFEA-455A-82C3-1BB27D2A5B6B}"/>
          </ac:spMkLst>
        </pc:spChg>
        <pc:picChg chg="add mod">
          <ac:chgData name="Bjarne Vandenbroucke" userId="b58895acfc64e125" providerId="LiveId" clId="{5F4D5C34-B009-49A8-9650-1953E85D724E}" dt="2019-02-28T13:58:23.151" v="128" actId="14100"/>
          <ac:picMkLst>
            <pc:docMk/>
            <pc:sldMk cId="2049751199" sldId="329"/>
            <ac:picMk id="5" creationId="{D6C33DFC-DE25-41E2-A768-53D615EE196A}"/>
          </ac:picMkLst>
        </pc:picChg>
      </pc:sldChg>
    </pc:docChg>
  </pc:docChgLst>
  <pc:docChgLst>
    <pc:chgData name="Bjarne Vandenbroucke" userId="b58895acfc64e125" providerId="LiveId" clId="{0307C679-C565-4822-902E-1953A23850B6}"/>
    <pc:docChg chg="modSld">
      <pc:chgData name="Bjarne Vandenbroucke" userId="b58895acfc64e125" providerId="LiveId" clId="{0307C679-C565-4822-902E-1953A23850B6}" dt="2019-02-28T15:15:02.826" v="2" actId="1076"/>
      <pc:docMkLst>
        <pc:docMk/>
      </pc:docMkLst>
      <pc:sldChg chg="modSp">
        <pc:chgData name="Bjarne Vandenbroucke" userId="b58895acfc64e125" providerId="LiveId" clId="{0307C679-C565-4822-902E-1953A23850B6}" dt="2019-02-28T15:15:02.826" v="2" actId="1076"/>
        <pc:sldMkLst>
          <pc:docMk/>
          <pc:sldMk cId="2364415082" sldId="304"/>
        </pc:sldMkLst>
        <pc:spChg chg="mod">
          <ac:chgData name="Bjarne Vandenbroucke" userId="b58895acfc64e125" providerId="LiveId" clId="{0307C679-C565-4822-902E-1953A23850B6}" dt="2019-02-28T15:14:58.247" v="1" actId="14100"/>
          <ac:spMkLst>
            <pc:docMk/>
            <pc:sldMk cId="2364415082" sldId="304"/>
            <ac:spMk id="5" creationId="{02236D59-FD04-484C-BEA9-84200A3512F6}"/>
          </ac:spMkLst>
        </pc:spChg>
        <pc:graphicFrameChg chg="mod">
          <ac:chgData name="Bjarne Vandenbroucke" userId="b58895acfc64e125" providerId="LiveId" clId="{0307C679-C565-4822-902E-1953A23850B6}" dt="2019-02-28T15:15:02.826" v="2" actId="1076"/>
          <ac:graphicFrameMkLst>
            <pc:docMk/>
            <pc:sldMk cId="2364415082" sldId="304"/>
            <ac:graphicFrameMk id="6" creationId="{DF598F83-CF2F-41E1-8DFD-967FDCED929F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BEF543-F98E-4117-873B-3F9EE058645A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BE"/>
        </a:p>
      </dgm:t>
    </dgm:pt>
    <dgm:pt modelId="{6F8243BC-CD8D-4FF1-9741-056707B54CF1}">
      <dgm:prSet phldrT="[Text]" custT="1"/>
      <dgm:spPr>
        <a:solidFill>
          <a:srgbClr val="33CC33"/>
        </a:solidFill>
      </dgm:spPr>
      <dgm:t>
        <a:bodyPr/>
        <a:lstStyle/>
        <a:p>
          <a:r>
            <a:rPr lang="nl-BE" sz="2400" b="1" dirty="0"/>
            <a:t>Slapen</a:t>
          </a:r>
        </a:p>
      </dgm:t>
    </dgm:pt>
    <dgm:pt modelId="{9DE7C3C3-4F93-40A0-BCEF-E067BE49211B}" type="parTrans" cxnId="{312537A9-6421-416B-A265-BB3BC14EF83C}">
      <dgm:prSet/>
      <dgm:spPr/>
      <dgm:t>
        <a:bodyPr/>
        <a:lstStyle/>
        <a:p>
          <a:endParaRPr lang="nl-BE"/>
        </a:p>
      </dgm:t>
    </dgm:pt>
    <dgm:pt modelId="{310BB4F6-DFF2-4AA8-8D90-200F940877B5}" type="sibTrans" cxnId="{312537A9-6421-416B-A265-BB3BC14EF83C}">
      <dgm:prSet/>
      <dgm:spPr/>
      <dgm:t>
        <a:bodyPr/>
        <a:lstStyle/>
        <a:p>
          <a:endParaRPr lang="nl-BE"/>
        </a:p>
      </dgm:t>
    </dgm:pt>
    <dgm:pt modelId="{52B71006-DBE5-4B62-B1EE-49F8E848D885}">
      <dgm:prSet phldrT="[Text]" custT="1"/>
      <dgm:spPr>
        <a:solidFill>
          <a:srgbClr val="D60093"/>
        </a:solidFill>
      </dgm:spPr>
      <dgm:t>
        <a:bodyPr/>
        <a:lstStyle/>
        <a:p>
          <a:r>
            <a:rPr lang="nl-BE" sz="1800" b="1" dirty="0"/>
            <a:t>Ontbijt</a:t>
          </a:r>
        </a:p>
      </dgm:t>
    </dgm:pt>
    <dgm:pt modelId="{F3AFF190-E7FE-40FF-B468-921682E6E642}" type="parTrans" cxnId="{836C7596-BB61-4784-8605-EF3EA165E1C3}">
      <dgm:prSet/>
      <dgm:spPr/>
      <dgm:t>
        <a:bodyPr/>
        <a:lstStyle/>
        <a:p>
          <a:endParaRPr lang="nl-BE"/>
        </a:p>
      </dgm:t>
    </dgm:pt>
    <dgm:pt modelId="{94C56E2A-5FAC-4DCD-8DC5-3CA5895F15B4}" type="sibTrans" cxnId="{836C7596-BB61-4784-8605-EF3EA165E1C3}">
      <dgm:prSet/>
      <dgm:spPr/>
      <dgm:t>
        <a:bodyPr/>
        <a:lstStyle/>
        <a:p>
          <a:endParaRPr lang="nl-BE"/>
        </a:p>
      </dgm:t>
    </dgm:pt>
    <dgm:pt modelId="{A1331378-9938-4F29-8A9A-AAAFB32D53E2}">
      <dgm:prSet phldrT="[Text]" custT="1"/>
      <dgm:spPr/>
      <dgm:t>
        <a:bodyPr/>
        <a:lstStyle/>
        <a:p>
          <a:r>
            <a:rPr lang="nl-BE" sz="1800" b="1" dirty="0"/>
            <a:t>Tussendoortje</a:t>
          </a:r>
        </a:p>
      </dgm:t>
    </dgm:pt>
    <dgm:pt modelId="{EE3447F7-5582-4272-836D-CEFB2AC093FD}" type="parTrans" cxnId="{5FF96811-B607-400B-AD90-A51FC329C0F3}">
      <dgm:prSet/>
      <dgm:spPr/>
      <dgm:t>
        <a:bodyPr/>
        <a:lstStyle/>
        <a:p>
          <a:endParaRPr lang="nl-BE"/>
        </a:p>
      </dgm:t>
    </dgm:pt>
    <dgm:pt modelId="{49F010F5-BEFA-402F-AD47-F2CCA7636E7B}" type="sibTrans" cxnId="{5FF96811-B607-400B-AD90-A51FC329C0F3}">
      <dgm:prSet/>
      <dgm:spPr/>
      <dgm:t>
        <a:bodyPr/>
        <a:lstStyle/>
        <a:p>
          <a:endParaRPr lang="nl-BE"/>
        </a:p>
      </dgm:t>
    </dgm:pt>
    <dgm:pt modelId="{4D315305-9CE8-4651-8DF9-AC21D76023EA}">
      <dgm:prSet phldrT="[Text]" custT="1"/>
      <dgm:spPr>
        <a:solidFill>
          <a:schemeClr val="accent1"/>
        </a:solidFill>
      </dgm:spPr>
      <dgm:t>
        <a:bodyPr/>
        <a:lstStyle/>
        <a:p>
          <a:r>
            <a:rPr lang="nl-BE" sz="1800" b="1" dirty="0"/>
            <a:t>(Avondhapje)</a:t>
          </a:r>
        </a:p>
      </dgm:t>
    </dgm:pt>
    <dgm:pt modelId="{05B3EEE8-1F3E-43EA-A560-1B591D0387B7}" type="sibTrans" cxnId="{C590F190-7274-45D1-8763-B85746ED5AF6}">
      <dgm:prSet/>
      <dgm:spPr/>
      <dgm:t>
        <a:bodyPr/>
        <a:lstStyle/>
        <a:p>
          <a:endParaRPr lang="nl-BE"/>
        </a:p>
      </dgm:t>
    </dgm:pt>
    <dgm:pt modelId="{4A1F5E18-E2EE-4806-B373-323631019261}" type="parTrans" cxnId="{C590F190-7274-45D1-8763-B85746ED5AF6}">
      <dgm:prSet/>
      <dgm:spPr/>
      <dgm:t>
        <a:bodyPr/>
        <a:lstStyle/>
        <a:p>
          <a:endParaRPr lang="nl-BE"/>
        </a:p>
      </dgm:t>
    </dgm:pt>
    <dgm:pt modelId="{ABF38F8A-6A9D-4501-92D7-0478E36E6229}">
      <dgm:prSet phldrT="[Text]" custT="1"/>
      <dgm:spPr>
        <a:solidFill>
          <a:srgbClr val="D60093"/>
        </a:solidFill>
      </dgm:spPr>
      <dgm:t>
        <a:bodyPr/>
        <a:lstStyle/>
        <a:p>
          <a:r>
            <a:rPr lang="nl-BE" sz="1800" b="1" dirty="0"/>
            <a:t>Avondmaaltijd</a:t>
          </a:r>
        </a:p>
      </dgm:t>
    </dgm:pt>
    <dgm:pt modelId="{CBE02036-406C-423F-A875-2A1885717810}" type="sibTrans" cxnId="{8F3D9C00-7361-490E-8D2B-C8449EB7AEFD}">
      <dgm:prSet/>
      <dgm:spPr/>
      <dgm:t>
        <a:bodyPr/>
        <a:lstStyle/>
        <a:p>
          <a:endParaRPr lang="nl-BE"/>
        </a:p>
      </dgm:t>
    </dgm:pt>
    <dgm:pt modelId="{4C2BA1A8-598E-4D7D-8654-EF7776946778}" type="parTrans" cxnId="{8F3D9C00-7361-490E-8D2B-C8449EB7AEFD}">
      <dgm:prSet/>
      <dgm:spPr/>
      <dgm:t>
        <a:bodyPr/>
        <a:lstStyle/>
        <a:p>
          <a:endParaRPr lang="nl-BE"/>
        </a:p>
      </dgm:t>
    </dgm:pt>
    <dgm:pt modelId="{CD1913D1-DAB3-4E7C-B5DE-6A2A08BEDBBB}">
      <dgm:prSet phldrT="[Text]" custT="1"/>
      <dgm:spPr/>
      <dgm:t>
        <a:bodyPr/>
        <a:lstStyle/>
        <a:p>
          <a:r>
            <a:rPr lang="nl-BE" sz="1800" b="1" dirty="0"/>
            <a:t>Tussendoortje</a:t>
          </a:r>
        </a:p>
      </dgm:t>
    </dgm:pt>
    <dgm:pt modelId="{2FED3352-724D-46DF-B113-50B3B366ADB0}" type="sibTrans" cxnId="{4AC15A43-84B0-4885-A7A7-072DD3026C34}">
      <dgm:prSet/>
      <dgm:spPr/>
      <dgm:t>
        <a:bodyPr/>
        <a:lstStyle/>
        <a:p>
          <a:endParaRPr lang="nl-BE"/>
        </a:p>
      </dgm:t>
    </dgm:pt>
    <dgm:pt modelId="{DCC2612C-8884-49D5-BE08-555A295D55E3}" type="parTrans" cxnId="{4AC15A43-84B0-4885-A7A7-072DD3026C34}">
      <dgm:prSet/>
      <dgm:spPr/>
      <dgm:t>
        <a:bodyPr/>
        <a:lstStyle/>
        <a:p>
          <a:endParaRPr lang="nl-BE"/>
        </a:p>
      </dgm:t>
    </dgm:pt>
    <dgm:pt modelId="{6A75D1A5-BCE2-4E6F-B7CB-E7DC282C569F}">
      <dgm:prSet phldrT="[Text]" custT="1"/>
      <dgm:spPr>
        <a:solidFill>
          <a:srgbClr val="D60093"/>
        </a:solidFill>
      </dgm:spPr>
      <dgm:t>
        <a:bodyPr/>
        <a:lstStyle/>
        <a:p>
          <a:r>
            <a:rPr lang="nl-BE" sz="1800" b="1" dirty="0"/>
            <a:t>Middagmaal</a:t>
          </a:r>
        </a:p>
      </dgm:t>
    </dgm:pt>
    <dgm:pt modelId="{2DDB1343-5F85-4376-90BF-76D2B948637C}" type="sibTrans" cxnId="{23ECCBE3-C3F0-4ECB-A240-D1DA9BA00298}">
      <dgm:prSet/>
      <dgm:spPr/>
      <dgm:t>
        <a:bodyPr/>
        <a:lstStyle/>
        <a:p>
          <a:endParaRPr lang="nl-BE"/>
        </a:p>
      </dgm:t>
    </dgm:pt>
    <dgm:pt modelId="{F010E1C1-F18E-42D4-91C6-F3C82978F0E2}" type="parTrans" cxnId="{23ECCBE3-C3F0-4ECB-A240-D1DA9BA00298}">
      <dgm:prSet/>
      <dgm:spPr/>
      <dgm:t>
        <a:bodyPr/>
        <a:lstStyle/>
        <a:p>
          <a:endParaRPr lang="nl-BE"/>
        </a:p>
      </dgm:t>
    </dgm:pt>
    <dgm:pt modelId="{8B48E02B-6793-4A27-BD28-1286507A5CB4}" type="pres">
      <dgm:prSet presAssocID="{0ABEF543-F98E-4117-873B-3F9EE058645A}" presName="Name0" presStyleCnt="0">
        <dgm:presLayoutVars>
          <dgm:dir/>
          <dgm:resizeHandles val="exact"/>
        </dgm:presLayoutVars>
      </dgm:prSet>
      <dgm:spPr/>
    </dgm:pt>
    <dgm:pt modelId="{81D86D2D-C144-4382-B98F-EBDC20E8A67E}" type="pres">
      <dgm:prSet presAssocID="{0ABEF543-F98E-4117-873B-3F9EE058645A}" presName="cycle" presStyleCnt="0"/>
      <dgm:spPr/>
    </dgm:pt>
    <dgm:pt modelId="{9B5BB136-7077-41CC-99B1-9F7B8B20E4C3}" type="pres">
      <dgm:prSet presAssocID="{6F8243BC-CD8D-4FF1-9741-056707B54CF1}" presName="nodeFirstNode" presStyleLbl="node1" presStyleIdx="0" presStyleCnt="7" custScaleX="180427" custScaleY="74367" custRadScaleRad="104099">
        <dgm:presLayoutVars>
          <dgm:bulletEnabled val="1"/>
        </dgm:presLayoutVars>
      </dgm:prSet>
      <dgm:spPr/>
    </dgm:pt>
    <dgm:pt modelId="{0C21F494-EEA5-46EB-AE35-AC57248768B7}" type="pres">
      <dgm:prSet presAssocID="{310BB4F6-DFF2-4AA8-8D90-200F940877B5}" presName="sibTransFirstNode" presStyleLbl="bgShp" presStyleIdx="0" presStyleCnt="1"/>
      <dgm:spPr/>
    </dgm:pt>
    <dgm:pt modelId="{CA1E67F4-6ED8-4F6A-8134-07685851A611}" type="pres">
      <dgm:prSet presAssocID="{52B71006-DBE5-4B62-B1EE-49F8E848D885}" presName="nodeFollowingNodes" presStyleLbl="node1" presStyleIdx="1" presStyleCnt="7" custScaleX="196958" custScaleY="109505" custRadScaleRad="112933" custRadScaleInc="18922">
        <dgm:presLayoutVars>
          <dgm:bulletEnabled val="1"/>
        </dgm:presLayoutVars>
      </dgm:prSet>
      <dgm:spPr/>
    </dgm:pt>
    <dgm:pt modelId="{4A8AFEB2-6574-4C60-8E59-5A9B7996BF8E}" type="pres">
      <dgm:prSet presAssocID="{A1331378-9938-4F29-8A9A-AAAFB32D53E2}" presName="nodeFollowingNodes" presStyleLbl="node1" presStyleIdx="2" presStyleCnt="7" custScaleX="141409" custScaleY="51424" custRadScaleRad="109686" custRadScaleInc="-34911">
        <dgm:presLayoutVars>
          <dgm:bulletEnabled val="1"/>
        </dgm:presLayoutVars>
      </dgm:prSet>
      <dgm:spPr/>
    </dgm:pt>
    <dgm:pt modelId="{BACC1C65-0BB2-400D-BFA7-E0D550D8D359}" type="pres">
      <dgm:prSet presAssocID="{CD1913D1-DAB3-4E7C-B5DE-6A2A08BEDBBB}" presName="nodeFollowingNodes" presStyleLbl="node1" presStyleIdx="3" presStyleCnt="7" custScaleX="155952" custScaleY="51186" custRadScaleRad="89530" custRadScaleInc="160476">
        <dgm:presLayoutVars>
          <dgm:bulletEnabled val="1"/>
        </dgm:presLayoutVars>
      </dgm:prSet>
      <dgm:spPr/>
    </dgm:pt>
    <dgm:pt modelId="{D84307C3-4311-4986-8DF0-9883972C909E}" type="pres">
      <dgm:prSet presAssocID="{6A75D1A5-BCE2-4E6F-B7CB-E7DC282C569F}" presName="nodeFollowingNodes" presStyleLbl="node1" presStyleIdx="4" presStyleCnt="7" custScaleX="191393" custScaleY="104427" custRadScaleRad="104333" custRadScaleInc="-198827">
        <dgm:presLayoutVars>
          <dgm:bulletEnabled val="1"/>
        </dgm:presLayoutVars>
      </dgm:prSet>
      <dgm:spPr/>
    </dgm:pt>
    <dgm:pt modelId="{84E864E0-320F-4457-B30A-47C6248A9719}" type="pres">
      <dgm:prSet presAssocID="{ABF38F8A-6A9D-4501-92D7-0478E36E6229}" presName="nodeFollowingNodes" presStyleLbl="node1" presStyleIdx="5" presStyleCnt="7" custScaleX="155173" custScaleY="113296" custRadScaleRad="107399" custRadScaleInc="36638">
        <dgm:presLayoutVars>
          <dgm:bulletEnabled val="1"/>
        </dgm:presLayoutVars>
      </dgm:prSet>
      <dgm:spPr/>
    </dgm:pt>
    <dgm:pt modelId="{9F022D91-7229-4752-BA53-649BB6E12A09}" type="pres">
      <dgm:prSet presAssocID="{4D315305-9CE8-4651-8DF9-AC21D76023EA}" presName="nodeFollowingNodes" presStyleLbl="node1" presStyleIdx="6" presStyleCnt="7" custScaleX="137164" custScaleY="74358" custRadScaleRad="122549" custRadScaleInc="-15477">
        <dgm:presLayoutVars>
          <dgm:bulletEnabled val="1"/>
        </dgm:presLayoutVars>
      </dgm:prSet>
      <dgm:spPr/>
    </dgm:pt>
  </dgm:ptLst>
  <dgm:cxnLst>
    <dgm:cxn modelId="{8F3D9C00-7361-490E-8D2B-C8449EB7AEFD}" srcId="{0ABEF543-F98E-4117-873B-3F9EE058645A}" destId="{ABF38F8A-6A9D-4501-92D7-0478E36E6229}" srcOrd="5" destOrd="0" parTransId="{4C2BA1A8-598E-4D7D-8654-EF7776946778}" sibTransId="{CBE02036-406C-423F-A875-2A1885717810}"/>
    <dgm:cxn modelId="{FEDEB60D-9943-4878-8269-9245C2B6BADE}" type="presOf" srcId="{52B71006-DBE5-4B62-B1EE-49F8E848D885}" destId="{CA1E67F4-6ED8-4F6A-8134-07685851A611}" srcOrd="0" destOrd="0" presId="urn:microsoft.com/office/officeart/2005/8/layout/cycle3"/>
    <dgm:cxn modelId="{5FF96811-B607-400B-AD90-A51FC329C0F3}" srcId="{0ABEF543-F98E-4117-873B-3F9EE058645A}" destId="{A1331378-9938-4F29-8A9A-AAAFB32D53E2}" srcOrd="2" destOrd="0" parTransId="{EE3447F7-5582-4272-836D-CEFB2AC093FD}" sibTransId="{49F010F5-BEFA-402F-AD47-F2CCA7636E7B}"/>
    <dgm:cxn modelId="{71DCE315-A2D8-44B1-A3DC-F5B0A8913CC7}" type="presOf" srcId="{A1331378-9938-4F29-8A9A-AAAFB32D53E2}" destId="{4A8AFEB2-6574-4C60-8E59-5A9B7996BF8E}" srcOrd="0" destOrd="0" presId="urn:microsoft.com/office/officeart/2005/8/layout/cycle3"/>
    <dgm:cxn modelId="{4AC15A43-84B0-4885-A7A7-072DD3026C34}" srcId="{0ABEF543-F98E-4117-873B-3F9EE058645A}" destId="{CD1913D1-DAB3-4E7C-B5DE-6A2A08BEDBBB}" srcOrd="3" destOrd="0" parTransId="{DCC2612C-8884-49D5-BE08-555A295D55E3}" sibTransId="{2FED3352-724D-46DF-B113-50B3B366ADB0}"/>
    <dgm:cxn modelId="{B97E3F78-2160-4172-8748-95246A7E189E}" type="presOf" srcId="{0ABEF543-F98E-4117-873B-3F9EE058645A}" destId="{8B48E02B-6793-4A27-BD28-1286507A5CB4}" srcOrd="0" destOrd="0" presId="urn:microsoft.com/office/officeart/2005/8/layout/cycle3"/>
    <dgm:cxn modelId="{C590F190-7274-45D1-8763-B85746ED5AF6}" srcId="{0ABEF543-F98E-4117-873B-3F9EE058645A}" destId="{4D315305-9CE8-4651-8DF9-AC21D76023EA}" srcOrd="6" destOrd="0" parTransId="{4A1F5E18-E2EE-4806-B373-323631019261}" sibTransId="{05B3EEE8-1F3E-43EA-A560-1B591D0387B7}"/>
    <dgm:cxn modelId="{7B42FA91-8BCA-4C20-9805-BCFD39021FD7}" type="presOf" srcId="{ABF38F8A-6A9D-4501-92D7-0478E36E6229}" destId="{84E864E0-320F-4457-B30A-47C6248A9719}" srcOrd="0" destOrd="0" presId="urn:microsoft.com/office/officeart/2005/8/layout/cycle3"/>
    <dgm:cxn modelId="{836C7596-BB61-4784-8605-EF3EA165E1C3}" srcId="{0ABEF543-F98E-4117-873B-3F9EE058645A}" destId="{52B71006-DBE5-4B62-B1EE-49F8E848D885}" srcOrd="1" destOrd="0" parTransId="{F3AFF190-E7FE-40FF-B468-921682E6E642}" sibTransId="{94C56E2A-5FAC-4DCD-8DC5-3CA5895F15B4}"/>
    <dgm:cxn modelId="{312537A9-6421-416B-A265-BB3BC14EF83C}" srcId="{0ABEF543-F98E-4117-873B-3F9EE058645A}" destId="{6F8243BC-CD8D-4FF1-9741-056707B54CF1}" srcOrd="0" destOrd="0" parTransId="{9DE7C3C3-4F93-40A0-BCEF-E067BE49211B}" sibTransId="{310BB4F6-DFF2-4AA8-8D90-200F940877B5}"/>
    <dgm:cxn modelId="{C723A8BB-0C17-4565-81D5-F5ED4B413D7D}" type="presOf" srcId="{4D315305-9CE8-4651-8DF9-AC21D76023EA}" destId="{9F022D91-7229-4752-BA53-649BB6E12A09}" srcOrd="0" destOrd="0" presId="urn:microsoft.com/office/officeart/2005/8/layout/cycle3"/>
    <dgm:cxn modelId="{A843C8BE-EC1A-4C9D-8912-57A45D5589D3}" type="presOf" srcId="{310BB4F6-DFF2-4AA8-8D90-200F940877B5}" destId="{0C21F494-EEA5-46EB-AE35-AC57248768B7}" srcOrd="0" destOrd="0" presId="urn:microsoft.com/office/officeart/2005/8/layout/cycle3"/>
    <dgm:cxn modelId="{791E7EC1-0785-43C1-8C1B-31AE16414049}" type="presOf" srcId="{6A75D1A5-BCE2-4E6F-B7CB-E7DC282C569F}" destId="{D84307C3-4311-4986-8DF0-9883972C909E}" srcOrd="0" destOrd="0" presId="urn:microsoft.com/office/officeart/2005/8/layout/cycle3"/>
    <dgm:cxn modelId="{137F3CC3-3D59-4CDF-B239-A8EA571279E2}" type="presOf" srcId="{CD1913D1-DAB3-4E7C-B5DE-6A2A08BEDBBB}" destId="{BACC1C65-0BB2-400D-BFA7-E0D550D8D359}" srcOrd="0" destOrd="0" presId="urn:microsoft.com/office/officeart/2005/8/layout/cycle3"/>
    <dgm:cxn modelId="{7805E2DC-B948-4784-AA19-E66542838DD5}" type="presOf" srcId="{6F8243BC-CD8D-4FF1-9741-056707B54CF1}" destId="{9B5BB136-7077-41CC-99B1-9F7B8B20E4C3}" srcOrd="0" destOrd="0" presId="urn:microsoft.com/office/officeart/2005/8/layout/cycle3"/>
    <dgm:cxn modelId="{23ECCBE3-C3F0-4ECB-A240-D1DA9BA00298}" srcId="{0ABEF543-F98E-4117-873B-3F9EE058645A}" destId="{6A75D1A5-BCE2-4E6F-B7CB-E7DC282C569F}" srcOrd="4" destOrd="0" parTransId="{F010E1C1-F18E-42D4-91C6-F3C82978F0E2}" sibTransId="{2DDB1343-5F85-4376-90BF-76D2B948637C}"/>
    <dgm:cxn modelId="{0F32C00E-EAF2-4056-B90E-981C16D95627}" type="presParOf" srcId="{8B48E02B-6793-4A27-BD28-1286507A5CB4}" destId="{81D86D2D-C144-4382-B98F-EBDC20E8A67E}" srcOrd="0" destOrd="0" presId="urn:microsoft.com/office/officeart/2005/8/layout/cycle3"/>
    <dgm:cxn modelId="{9F6EEBE1-638C-4092-8DE0-54F853FDBE5A}" type="presParOf" srcId="{81D86D2D-C144-4382-B98F-EBDC20E8A67E}" destId="{9B5BB136-7077-41CC-99B1-9F7B8B20E4C3}" srcOrd="0" destOrd="0" presId="urn:microsoft.com/office/officeart/2005/8/layout/cycle3"/>
    <dgm:cxn modelId="{5A36F600-19D0-4759-8F35-F6D5B7AE0529}" type="presParOf" srcId="{81D86D2D-C144-4382-B98F-EBDC20E8A67E}" destId="{0C21F494-EEA5-46EB-AE35-AC57248768B7}" srcOrd="1" destOrd="0" presId="urn:microsoft.com/office/officeart/2005/8/layout/cycle3"/>
    <dgm:cxn modelId="{0F98A3A6-AD8D-4A74-8673-45CC413582E5}" type="presParOf" srcId="{81D86D2D-C144-4382-B98F-EBDC20E8A67E}" destId="{CA1E67F4-6ED8-4F6A-8134-07685851A611}" srcOrd="2" destOrd="0" presId="urn:microsoft.com/office/officeart/2005/8/layout/cycle3"/>
    <dgm:cxn modelId="{DCAD76F1-2EFC-4950-A1B2-881E5EAE1F40}" type="presParOf" srcId="{81D86D2D-C144-4382-B98F-EBDC20E8A67E}" destId="{4A8AFEB2-6574-4C60-8E59-5A9B7996BF8E}" srcOrd="3" destOrd="0" presId="urn:microsoft.com/office/officeart/2005/8/layout/cycle3"/>
    <dgm:cxn modelId="{95DF4119-18C9-4E04-9414-C80E5C8F70D6}" type="presParOf" srcId="{81D86D2D-C144-4382-B98F-EBDC20E8A67E}" destId="{BACC1C65-0BB2-400D-BFA7-E0D550D8D359}" srcOrd="4" destOrd="0" presId="urn:microsoft.com/office/officeart/2005/8/layout/cycle3"/>
    <dgm:cxn modelId="{0E134E36-C77B-4E2E-94B4-FEAFA2B64569}" type="presParOf" srcId="{81D86D2D-C144-4382-B98F-EBDC20E8A67E}" destId="{D84307C3-4311-4986-8DF0-9883972C909E}" srcOrd="5" destOrd="0" presId="urn:microsoft.com/office/officeart/2005/8/layout/cycle3"/>
    <dgm:cxn modelId="{05CDA93E-8670-451B-A97D-711F7634587F}" type="presParOf" srcId="{81D86D2D-C144-4382-B98F-EBDC20E8A67E}" destId="{84E864E0-320F-4457-B30A-47C6248A9719}" srcOrd="6" destOrd="0" presId="urn:microsoft.com/office/officeart/2005/8/layout/cycle3"/>
    <dgm:cxn modelId="{8AEDEF67-0C4F-4CCA-95C9-2DC5B38530D6}" type="presParOf" srcId="{81D86D2D-C144-4382-B98F-EBDC20E8A67E}" destId="{9F022D91-7229-4752-BA53-649BB6E12A09}" srcOrd="7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21F494-EEA5-46EB-AE35-AC57248768B7}">
      <dsp:nvSpPr>
        <dsp:cNvPr id="0" name=""/>
        <dsp:cNvSpPr/>
      </dsp:nvSpPr>
      <dsp:spPr>
        <a:xfrm>
          <a:off x="1299435" y="-395165"/>
          <a:ext cx="4024550" cy="4024550"/>
        </a:xfrm>
        <a:prstGeom prst="circularArrow">
          <a:avLst>
            <a:gd name="adj1" fmla="val 5544"/>
            <a:gd name="adj2" fmla="val 330680"/>
            <a:gd name="adj3" fmla="val 13306411"/>
            <a:gd name="adj4" fmla="val 17678822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5BB136-7077-41CC-99B1-9F7B8B20E4C3}">
      <dsp:nvSpPr>
        <dsp:cNvPr id="0" name=""/>
        <dsp:cNvSpPr/>
      </dsp:nvSpPr>
      <dsp:spPr>
        <a:xfrm>
          <a:off x="2185996" y="0"/>
          <a:ext cx="2251429" cy="463988"/>
        </a:xfrm>
        <a:prstGeom prst="roundRect">
          <a:avLst/>
        </a:prstGeom>
        <a:solidFill>
          <a:srgbClr val="33CC3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400" b="1" kern="1200" dirty="0"/>
            <a:t>Slapen</a:t>
          </a:r>
        </a:p>
      </dsp:txBody>
      <dsp:txXfrm>
        <a:off x="2208646" y="22650"/>
        <a:ext cx="2206129" cy="418688"/>
      </dsp:txXfrm>
    </dsp:sp>
    <dsp:sp modelId="{CA1E67F4-6ED8-4F6A-8134-07685851A611}">
      <dsp:nvSpPr>
        <dsp:cNvPr id="0" name=""/>
        <dsp:cNvSpPr/>
      </dsp:nvSpPr>
      <dsp:spPr>
        <a:xfrm>
          <a:off x="3760417" y="669949"/>
          <a:ext cx="2457708" cy="683220"/>
        </a:xfrm>
        <a:prstGeom prst="roundRect">
          <a:avLst/>
        </a:prstGeom>
        <a:solidFill>
          <a:srgbClr val="D6009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b="1" kern="1200" dirty="0"/>
            <a:t>Ontbijt</a:t>
          </a:r>
        </a:p>
      </dsp:txBody>
      <dsp:txXfrm>
        <a:off x="3793769" y="703301"/>
        <a:ext cx="2391004" cy="616516"/>
      </dsp:txXfrm>
    </dsp:sp>
    <dsp:sp modelId="{4A8AFEB2-6574-4C60-8E59-5A9B7996BF8E}">
      <dsp:nvSpPr>
        <dsp:cNvPr id="0" name=""/>
        <dsp:cNvSpPr/>
      </dsp:nvSpPr>
      <dsp:spPr>
        <a:xfrm>
          <a:off x="4309562" y="1728196"/>
          <a:ext cx="1764549" cy="3208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b="1" kern="1200" dirty="0"/>
            <a:t>Tussendoortje</a:t>
          </a:r>
        </a:p>
      </dsp:txBody>
      <dsp:txXfrm>
        <a:off x="4325224" y="1743858"/>
        <a:ext cx="1733225" cy="289519"/>
      </dsp:txXfrm>
    </dsp:sp>
    <dsp:sp modelId="{BACC1C65-0BB2-400D-BFA7-E0D550D8D359}">
      <dsp:nvSpPr>
        <dsp:cNvPr id="0" name=""/>
        <dsp:cNvSpPr/>
      </dsp:nvSpPr>
      <dsp:spPr>
        <a:xfrm>
          <a:off x="1224136" y="2880313"/>
          <a:ext cx="1946021" cy="3193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b="1" kern="1200" dirty="0"/>
            <a:t>Tussendoortje</a:t>
          </a:r>
        </a:p>
      </dsp:txBody>
      <dsp:txXfrm>
        <a:off x="1239726" y="2895903"/>
        <a:ext cx="1914841" cy="288178"/>
      </dsp:txXfrm>
    </dsp:sp>
    <dsp:sp modelId="{D84307C3-4311-4986-8DF0-9883972C909E}">
      <dsp:nvSpPr>
        <dsp:cNvPr id="0" name=""/>
        <dsp:cNvSpPr/>
      </dsp:nvSpPr>
      <dsp:spPr>
        <a:xfrm>
          <a:off x="3723617" y="2448277"/>
          <a:ext cx="2388266" cy="651537"/>
        </a:xfrm>
        <a:prstGeom prst="roundRect">
          <a:avLst/>
        </a:prstGeom>
        <a:solidFill>
          <a:srgbClr val="D6009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b="1" kern="1200" dirty="0"/>
            <a:t>Middagmaal</a:t>
          </a:r>
        </a:p>
      </dsp:txBody>
      <dsp:txXfrm>
        <a:off x="3755422" y="2480082"/>
        <a:ext cx="2324656" cy="587927"/>
      </dsp:txXfrm>
    </dsp:sp>
    <dsp:sp modelId="{84E864E0-320F-4457-B30A-47C6248A9719}">
      <dsp:nvSpPr>
        <dsp:cNvPr id="0" name=""/>
        <dsp:cNvSpPr/>
      </dsp:nvSpPr>
      <dsp:spPr>
        <a:xfrm>
          <a:off x="504048" y="1512174"/>
          <a:ext cx="1936301" cy="706872"/>
        </a:xfrm>
        <a:prstGeom prst="roundRect">
          <a:avLst/>
        </a:prstGeom>
        <a:solidFill>
          <a:srgbClr val="D6009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b="1" kern="1200" dirty="0"/>
            <a:t>Avondmaaltijd</a:t>
          </a:r>
        </a:p>
      </dsp:txBody>
      <dsp:txXfrm>
        <a:off x="538555" y="1546681"/>
        <a:ext cx="1867287" cy="637858"/>
      </dsp:txXfrm>
    </dsp:sp>
    <dsp:sp modelId="{9F022D91-7229-4752-BA53-649BB6E12A09}">
      <dsp:nvSpPr>
        <dsp:cNvPr id="0" name=""/>
        <dsp:cNvSpPr/>
      </dsp:nvSpPr>
      <dsp:spPr>
        <a:xfrm>
          <a:off x="664684" y="648073"/>
          <a:ext cx="1711578" cy="463932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b="1" kern="1200" dirty="0"/>
            <a:t>(Avondhapje)</a:t>
          </a:r>
        </a:p>
      </dsp:txBody>
      <dsp:txXfrm>
        <a:off x="687331" y="670720"/>
        <a:ext cx="1666284" cy="4186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316B47-0F29-A747-895A-067A5EEBE2C3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84BA0E-26D5-8E4E-BED4-5149802E27A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9334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B86B4E-D641-4838-B51B-5247F061F69F}" type="datetimeFigureOut">
              <a:rPr lang="nl-BE" smtClean="0"/>
              <a:t>28/02/2019</a:t>
            </a:fld>
            <a:endParaRPr lang="nl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AEB941-E2FC-4EE4-8E75-11B9E857AFB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108064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gin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200" y="609600"/>
            <a:ext cx="3898392" cy="390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899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3"/>
          <p:cNvSpPr>
            <a:spLocks noGrp="1"/>
          </p:cNvSpPr>
          <p:nvPr>
            <p:ph idx="1" hasCustomPrompt="1"/>
          </p:nvPr>
        </p:nvSpPr>
        <p:spPr>
          <a:xfrm>
            <a:off x="2413000" y="1853522"/>
            <a:ext cx="4318000" cy="176597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lnSpc>
                <a:spcPct val="70000"/>
              </a:lnSpc>
              <a:buNone/>
            </a:pPr>
            <a:r>
              <a:rPr lang="en-US" sz="5000" dirty="0">
                <a:latin typeface="GT Pressura Trial Bold"/>
                <a:cs typeface="GT Pressura Trial Bold"/>
              </a:rPr>
              <a:t>TITEL</a:t>
            </a:r>
            <a:br>
              <a:rPr lang="en-US" sz="5000" dirty="0">
                <a:latin typeface="GT Pressura Trial Bold"/>
                <a:cs typeface="GT Pressura Trial Bold"/>
              </a:rPr>
            </a:br>
            <a:r>
              <a:rPr lang="en-US" sz="5000" dirty="0">
                <a:latin typeface="GT Pressura Trial Bold"/>
                <a:cs typeface="GT Pressura Trial Bold"/>
              </a:rPr>
              <a:t>SLIDE</a:t>
            </a:r>
            <a:br>
              <a:rPr lang="en-US" sz="5000" dirty="0">
                <a:latin typeface="GT Pressura Trial Bold"/>
                <a:cs typeface="GT Pressura Trial Bold"/>
              </a:rPr>
            </a:br>
            <a:r>
              <a:rPr lang="en-US" sz="5000" dirty="0">
                <a:latin typeface="GT Pressura Trial Bold"/>
                <a:cs typeface="GT Pressura Trial Bold"/>
              </a:rPr>
              <a:t>3-LINE</a:t>
            </a:r>
          </a:p>
        </p:txBody>
      </p:sp>
      <p:pic>
        <p:nvPicPr>
          <p:cNvPr id="4" name="Picture 3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747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tafe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82600" y="206375"/>
            <a:ext cx="8229600" cy="857250"/>
          </a:xfrm>
        </p:spPr>
        <p:txBody>
          <a:bodyPr/>
          <a:lstStyle/>
          <a:p>
            <a:r>
              <a:rPr lang="nl-BE" dirty="0"/>
              <a:t>Inhoud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482600" y="1200151"/>
            <a:ext cx="6680200" cy="2660650"/>
          </a:xfrm>
          <a:prstGeom prst="rect">
            <a:avLst/>
          </a:prstGeom>
        </p:spPr>
        <p:txBody>
          <a:bodyPr/>
          <a:lstStyle>
            <a:lvl1pPr marL="514350" indent="-514350">
              <a:buFont typeface="+mj-lt"/>
              <a:buAutoNum type="arabicPeriod"/>
              <a:defRPr sz="2800" b="0" i="0">
                <a:latin typeface="Trebuchet MS"/>
                <a:cs typeface="Trebuchet MS"/>
              </a:defRPr>
            </a:lvl1pPr>
            <a:lvl2pPr marL="742950" indent="-285750">
              <a:buFont typeface="Arial"/>
              <a:buChar char="•"/>
              <a:defRPr b="0" i="0">
                <a:latin typeface="Trebuchet MS"/>
                <a:cs typeface="Trebuchet MS"/>
              </a:defRPr>
            </a:lvl2pPr>
            <a:lvl3pPr marL="11430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3pPr>
            <a:lvl4pPr marL="16002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4pPr>
            <a:lvl5pPr marL="20574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5pPr>
          </a:lstStyle>
          <a:p>
            <a:pPr lvl="0"/>
            <a:r>
              <a:rPr lang="nl-BE" dirty="0"/>
              <a:t>Click to edit Master text styles</a:t>
            </a:r>
          </a:p>
          <a:p>
            <a:pPr lvl="0"/>
            <a:endParaRPr lang="nl-BE" dirty="0"/>
          </a:p>
          <a:p>
            <a:pPr lvl="0"/>
            <a:endParaRPr lang="nl-BE" dirty="0"/>
          </a:p>
          <a:p>
            <a:pPr lvl="0"/>
            <a:endParaRPr lang="nl-BE" dirty="0"/>
          </a:p>
          <a:p>
            <a:pPr lvl="0"/>
            <a:endParaRPr lang="nl-BE" dirty="0"/>
          </a:p>
          <a:p>
            <a:pPr lvl="0"/>
            <a:endParaRPr lang="nl-BE" dirty="0"/>
          </a:p>
        </p:txBody>
      </p:sp>
      <p:sp>
        <p:nvSpPr>
          <p:cNvPr id="15" name="Content Placeholder 2"/>
          <p:cNvSpPr>
            <a:spLocks noGrp="1"/>
          </p:cNvSpPr>
          <p:nvPr>
            <p:ph idx="13"/>
          </p:nvPr>
        </p:nvSpPr>
        <p:spPr>
          <a:xfrm>
            <a:off x="7721600" y="1214458"/>
            <a:ext cx="990600" cy="2646343"/>
          </a:xfrm>
          <a:prstGeom prst="rect">
            <a:avLst/>
          </a:prstGeom>
        </p:spPr>
        <p:txBody>
          <a:bodyPr/>
          <a:lstStyle>
            <a:lvl1pPr marL="0" indent="0">
              <a:buFont typeface="+mj-lt"/>
              <a:buNone/>
              <a:defRPr sz="2800" b="0" i="0">
                <a:latin typeface="Trebuchet MS"/>
                <a:cs typeface="Trebuchet MS"/>
              </a:defRPr>
            </a:lvl1pPr>
            <a:lvl2pPr marL="742950" indent="-285750">
              <a:buFont typeface="Arial"/>
              <a:buChar char="•"/>
              <a:defRPr b="0" i="0">
                <a:latin typeface="Trebuchet MS"/>
                <a:cs typeface="Trebuchet MS"/>
              </a:defRPr>
            </a:lvl2pPr>
            <a:lvl3pPr marL="11430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3pPr>
            <a:lvl4pPr marL="16002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4pPr>
            <a:lvl5pPr marL="20574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5pPr>
          </a:lstStyle>
          <a:p>
            <a:pPr lvl="0"/>
            <a:endParaRPr lang="nl-BE" dirty="0"/>
          </a:p>
          <a:p>
            <a:pPr lvl="0"/>
            <a:endParaRPr lang="nl-BE" dirty="0"/>
          </a:p>
          <a:p>
            <a:pPr lvl="0"/>
            <a:endParaRPr lang="nl-BE" dirty="0"/>
          </a:p>
          <a:p>
            <a:pPr lvl="0"/>
            <a:endParaRPr lang="nl-BE" dirty="0"/>
          </a:p>
          <a:p>
            <a:pPr lvl="0"/>
            <a:endParaRPr lang="nl-BE" dirty="0"/>
          </a:p>
        </p:txBody>
      </p:sp>
      <p:pic>
        <p:nvPicPr>
          <p:cNvPr id="7" name="Picture 6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207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el Slide Blau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955" y="0"/>
            <a:ext cx="9191861" cy="444447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82600" y="1882775"/>
            <a:ext cx="8229600" cy="85725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nl-BE" dirty="0"/>
              <a:t>Titel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3213100"/>
            <a:ext cx="5486400" cy="6032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baseline="0">
                <a:solidFill>
                  <a:srgbClr val="000000"/>
                </a:solidFill>
                <a:latin typeface="Trebuchet MS"/>
                <a:cs typeface="Trebuchet M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dirty="0"/>
              <a:t>Subtitel</a:t>
            </a:r>
          </a:p>
        </p:txBody>
      </p:sp>
      <p:pic>
        <p:nvPicPr>
          <p:cNvPr id="7" name="Picture 6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45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el Slide Zw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955" y="0"/>
            <a:ext cx="9191861" cy="444447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82600" y="1882775"/>
            <a:ext cx="8229600" cy="857250"/>
          </a:xfrm>
        </p:spPr>
        <p:txBody>
          <a:bodyPr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nl-BE" dirty="0"/>
              <a:t>Titel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3213100"/>
            <a:ext cx="5486400" cy="6032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baseline="0">
                <a:solidFill>
                  <a:srgbClr val="FFFFFF"/>
                </a:solidFill>
                <a:latin typeface="Trebuchet MS"/>
                <a:cs typeface="Trebuchet M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dirty="0"/>
              <a:t>Subtitel</a:t>
            </a:r>
          </a:p>
        </p:txBody>
      </p:sp>
      <p:pic>
        <p:nvPicPr>
          <p:cNvPr id="7" name="Picture 6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011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el Slid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955" y="0"/>
            <a:ext cx="9191861" cy="4444472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82600" y="1882775"/>
            <a:ext cx="8229600" cy="857250"/>
          </a:xfrm>
        </p:spPr>
        <p:txBody>
          <a:bodyPr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nl-BE" dirty="0"/>
              <a:t>Titel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3213100"/>
            <a:ext cx="5486400" cy="6032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baseline="0">
                <a:solidFill>
                  <a:srgbClr val="FFFFFF"/>
                </a:solidFill>
                <a:latin typeface="Trebuchet MS"/>
                <a:cs typeface="Trebuchet M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dirty="0"/>
              <a:t>Subtitel</a:t>
            </a:r>
          </a:p>
        </p:txBody>
      </p:sp>
      <p:pic>
        <p:nvPicPr>
          <p:cNvPr id="7" name="Picture 6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579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Inhoud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BE" dirty="0"/>
              <a:t>Klik om de titel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2673350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/>
              <a:buChar char="•"/>
              <a:defRPr b="0" i="0">
                <a:latin typeface="Trebuchet MS"/>
                <a:cs typeface="Trebuchet MS"/>
              </a:defRPr>
            </a:lvl1pPr>
            <a:lvl2pPr marL="742950" indent="-285750">
              <a:buFont typeface="Arial"/>
              <a:buChar char="•"/>
              <a:defRPr b="0" i="0">
                <a:latin typeface="Trebuchet MS"/>
                <a:cs typeface="Trebuchet MS"/>
              </a:defRPr>
            </a:lvl2pPr>
            <a:lvl3pPr marL="11430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3pPr>
            <a:lvl4pPr marL="16002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4pPr>
            <a:lvl5pPr marL="20574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5pPr>
          </a:lstStyle>
          <a:p>
            <a:pPr lvl="0"/>
            <a:r>
              <a:rPr lang="nl-BE" dirty="0"/>
              <a:t>Click to edit Master text styles</a:t>
            </a:r>
          </a:p>
          <a:p>
            <a:pPr lvl="1"/>
            <a:r>
              <a:rPr lang="nl-BE" dirty="0"/>
              <a:t>Second level</a:t>
            </a:r>
          </a:p>
          <a:p>
            <a:pPr lvl="2"/>
            <a:r>
              <a:rPr lang="nl-BE" dirty="0"/>
              <a:t>Third level</a:t>
            </a:r>
          </a:p>
          <a:p>
            <a:pPr lvl="3"/>
            <a:r>
              <a:rPr lang="nl-BE" dirty="0"/>
              <a:t>Fourth level</a:t>
            </a:r>
          </a:p>
          <a:p>
            <a:pPr lvl="4"/>
            <a:r>
              <a:rPr lang="nl-BE" dirty="0"/>
              <a:t>Fifth level</a:t>
            </a:r>
            <a:endParaRPr lang="en-US" dirty="0"/>
          </a:p>
        </p:txBody>
      </p:sp>
      <p:pic>
        <p:nvPicPr>
          <p:cNvPr id="5" name="Picture 4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57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houd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BE" dirty="0"/>
              <a:t>Klik om de titel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2711450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/>
              <a:buChar char="•"/>
              <a:defRPr b="0" i="0">
                <a:latin typeface="Trebuchet MS"/>
                <a:cs typeface="Trebuchet MS"/>
              </a:defRPr>
            </a:lvl1pPr>
            <a:lvl2pPr marL="742950" indent="-285750">
              <a:buFont typeface="Arial"/>
              <a:buChar char="•"/>
              <a:defRPr b="0" i="0">
                <a:latin typeface="Trebuchet MS"/>
                <a:cs typeface="Trebuchet MS"/>
              </a:defRPr>
            </a:lvl2pPr>
            <a:lvl3pPr marL="11430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3pPr>
            <a:lvl4pPr marL="16002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4pPr>
            <a:lvl5pPr marL="20574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5pPr>
          </a:lstStyle>
          <a:p>
            <a:pPr lvl="0"/>
            <a:r>
              <a:rPr lang="nl-BE" dirty="0"/>
              <a:t>Click to edit Master text styles</a:t>
            </a:r>
          </a:p>
          <a:p>
            <a:pPr lvl="1"/>
            <a:r>
              <a:rPr lang="nl-BE" dirty="0"/>
              <a:t>Second level</a:t>
            </a:r>
          </a:p>
          <a:p>
            <a:pPr lvl="2"/>
            <a:r>
              <a:rPr lang="nl-BE" dirty="0"/>
              <a:t>Third level</a:t>
            </a:r>
          </a:p>
          <a:p>
            <a:pPr lvl="3"/>
            <a:r>
              <a:rPr lang="nl-BE" dirty="0"/>
              <a:t>Fourth level</a:t>
            </a:r>
          </a:p>
          <a:p>
            <a:pPr lvl="4"/>
            <a:r>
              <a:rPr lang="nl-BE" dirty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1955" y="4594225"/>
            <a:ext cx="9191861" cy="6381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685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Inhoud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BE" dirty="0"/>
              <a:t>Klik om de titel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2686050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/>
              <a:buChar char="•"/>
              <a:defRPr b="0" i="0">
                <a:latin typeface="Trebuchet MS"/>
                <a:cs typeface="Trebuchet MS"/>
              </a:defRPr>
            </a:lvl1pPr>
            <a:lvl2pPr marL="742950" indent="-285750">
              <a:buFont typeface="Arial"/>
              <a:buChar char="•"/>
              <a:defRPr b="0" i="0">
                <a:latin typeface="Trebuchet MS"/>
                <a:cs typeface="Trebuchet MS"/>
              </a:defRPr>
            </a:lvl2pPr>
            <a:lvl3pPr marL="11430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3pPr>
            <a:lvl4pPr marL="16002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4pPr>
            <a:lvl5pPr marL="20574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5pPr>
          </a:lstStyle>
          <a:p>
            <a:pPr lvl="0"/>
            <a:r>
              <a:rPr lang="nl-BE" dirty="0"/>
              <a:t>Click to edit Master text styles</a:t>
            </a:r>
          </a:p>
          <a:p>
            <a:pPr lvl="1"/>
            <a:r>
              <a:rPr lang="nl-BE" dirty="0"/>
              <a:t>Second level</a:t>
            </a:r>
          </a:p>
          <a:p>
            <a:pPr lvl="2"/>
            <a:r>
              <a:rPr lang="nl-BE" dirty="0"/>
              <a:t>Third level</a:t>
            </a:r>
          </a:p>
          <a:p>
            <a:pPr lvl="3"/>
            <a:r>
              <a:rPr lang="nl-BE" dirty="0"/>
              <a:t>Fourth level</a:t>
            </a:r>
          </a:p>
          <a:p>
            <a:pPr lvl="4"/>
            <a:r>
              <a:rPr lang="nl-BE" dirty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1955" y="4594225"/>
            <a:ext cx="9191861" cy="6381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605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Inhoud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BE" dirty="0"/>
              <a:t>Klik om de titel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2724150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/>
              <a:buChar char="•"/>
              <a:defRPr b="0" i="0">
                <a:latin typeface="Trebuchet MS"/>
                <a:cs typeface="Trebuchet MS"/>
              </a:defRPr>
            </a:lvl1pPr>
            <a:lvl2pPr marL="742950" indent="-285750">
              <a:buFont typeface="Arial"/>
              <a:buChar char="•"/>
              <a:defRPr b="0" i="0">
                <a:latin typeface="Trebuchet MS"/>
                <a:cs typeface="Trebuchet MS"/>
              </a:defRPr>
            </a:lvl2pPr>
            <a:lvl3pPr marL="11430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3pPr>
            <a:lvl4pPr marL="16002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4pPr>
            <a:lvl5pPr marL="20574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5pPr>
          </a:lstStyle>
          <a:p>
            <a:pPr lvl="0"/>
            <a:r>
              <a:rPr lang="nl-BE" dirty="0"/>
              <a:t>Click to edit Master text styles</a:t>
            </a:r>
          </a:p>
          <a:p>
            <a:pPr lvl="1"/>
            <a:r>
              <a:rPr lang="nl-BE" dirty="0"/>
              <a:t>Second level</a:t>
            </a:r>
          </a:p>
          <a:p>
            <a:pPr lvl="2"/>
            <a:r>
              <a:rPr lang="nl-BE" dirty="0"/>
              <a:t>Third level</a:t>
            </a:r>
          </a:p>
          <a:p>
            <a:pPr lvl="3"/>
            <a:r>
              <a:rPr lang="nl-BE" dirty="0"/>
              <a:t>Fourth level</a:t>
            </a:r>
          </a:p>
          <a:p>
            <a:pPr lvl="4"/>
            <a:r>
              <a:rPr lang="nl-BE" dirty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1955" y="4594225"/>
            <a:ext cx="9191861" cy="6381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40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BE" dirty="0"/>
              <a:t>Klik om de titel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2736850"/>
          </a:xfrm>
          <a:prstGeom prst="rect">
            <a:avLst/>
          </a:prstGeom>
        </p:spPr>
        <p:txBody>
          <a:bodyPr/>
          <a:lstStyle>
            <a:lvl1pPr>
              <a:defRPr sz="2800" b="0" i="0">
                <a:latin typeface="Trebuchet MS"/>
                <a:cs typeface="Trebuchet MS"/>
              </a:defRPr>
            </a:lvl1pPr>
            <a:lvl2pPr>
              <a:defRPr sz="2400" b="0" i="0">
                <a:latin typeface="Trebuchet MS"/>
                <a:cs typeface="Trebuchet MS"/>
              </a:defRPr>
            </a:lvl2pPr>
            <a:lvl3pPr>
              <a:defRPr sz="2000" b="0" i="0">
                <a:latin typeface="Trebuchet MS"/>
                <a:cs typeface="Trebuchet MS"/>
              </a:defRPr>
            </a:lvl3pPr>
            <a:lvl4pPr>
              <a:defRPr sz="1800" b="0" i="0">
                <a:latin typeface="Trebuchet MS"/>
                <a:cs typeface="Trebuchet MS"/>
              </a:defRPr>
            </a:lvl4pPr>
            <a:lvl5pPr>
              <a:defRPr sz="1800" b="0" i="0">
                <a:latin typeface="Trebuchet MS"/>
                <a:cs typeface="Trebuchet M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dirty="0"/>
              <a:t>Click to edit Master text styles</a:t>
            </a:r>
          </a:p>
          <a:p>
            <a:pPr lvl="1"/>
            <a:r>
              <a:rPr lang="nl-BE" dirty="0"/>
              <a:t>Second level</a:t>
            </a:r>
          </a:p>
          <a:p>
            <a:pPr lvl="2"/>
            <a:r>
              <a:rPr lang="nl-BE" dirty="0"/>
              <a:t>Third level</a:t>
            </a:r>
          </a:p>
          <a:p>
            <a:pPr lvl="3"/>
            <a:r>
              <a:rPr lang="nl-BE" dirty="0"/>
              <a:t>Fourth level</a:t>
            </a:r>
          </a:p>
          <a:p>
            <a:pPr lvl="4"/>
            <a:r>
              <a:rPr lang="nl-BE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2736851"/>
          </a:xfrm>
          <a:prstGeom prst="rect">
            <a:avLst/>
          </a:prstGeom>
        </p:spPr>
        <p:txBody>
          <a:bodyPr/>
          <a:lstStyle>
            <a:lvl1pPr>
              <a:defRPr sz="2800" b="0" i="0">
                <a:latin typeface="Trebuchet MS"/>
                <a:cs typeface="Trebuchet MS"/>
              </a:defRPr>
            </a:lvl1pPr>
            <a:lvl2pPr>
              <a:defRPr sz="2400" b="0" i="0">
                <a:latin typeface="Trebuchet MS"/>
                <a:cs typeface="Trebuchet MS"/>
              </a:defRPr>
            </a:lvl2pPr>
            <a:lvl3pPr>
              <a:defRPr sz="2000" b="0" i="0">
                <a:latin typeface="Trebuchet MS"/>
                <a:cs typeface="Trebuchet MS"/>
              </a:defRPr>
            </a:lvl3pPr>
            <a:lvl4pPr>
              <a:defRPr sz="1800" b="0" i="0">
                <a:latin typeface="Trebuchet MS"/>
                <a:cs typeface="Trebuchet MS"/>
              </a:defRPr>
            </a:lvl4pPr>
            <a:lvl5pPr>
              <a:defRPr sz="1800" b="0" i="0">
                <a:latin typeface="Trebuchet MS"/>
                <a:cs typeface="Trebuchet M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dirty="0"/>
              <a:t>Click to edit Master text styles</a:t>
            </a:r>
          </a:p>
          <a:p>
            <a:pPr lvl="1"/>
            <a:r>
              <a:rPr lang="nl-BE" dirty="0"/>
              <a:t>Second level</a:t>
            </a:r>
          </a:p>
          <a:p>
            <a:pPr lvl="2"/>
            <a:r>
              <a:rPr lang="nl-BE" dirty="0"/>
              <a:t>Third level</a:t>
            </a:r>
          </a:p>
          <a:p>
            <a:pPr lvl="3"/>
            <a:r>
              <a:rPr lang="nl-BE" dirty="0"/>
              <a:t>Fourth level</a:t>
            </a:r>
          </a:p>
          <a:p>
            <a:pPr lvl="4"/>
            <a:r>
              <a:rPr lang="nl-BE" dirty="0"/>
              <a:t>Fifth level</a:t>
            </a:r>
            <a:endParaRPr lang="en-US" dirty="0"/>
          </a:p>
        </p:txBody>
      </p:sp>
      <p:pic>
        <p:nvPicPr>
          <p:cNvPr id="6" name="Picture 5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0717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-4438" y="0"/>
            <a:ext cx="2821885" cy="5152631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64228"/>
            <a:ext cx="717772" cy="718333"/>
          </a:xfrm>
          <a:prstGeom prst="rect">
            <a:avLst/>
          </a:prstGeom>
        </p:spPr>
      </p:pic>
      <p:sp>
        <p:nvSpPr>
          <p:cNvPr id="18" name="Picture Placeholder 2"/>
          <p:cNvSpPr>
            <a:spLocks noGrp="1"/>
          </p:cNvSpPr>
          <p:nvPr>
            <p:ph type="pic" idx="13"/>
          </p:nvPr>
        </p:nvSpPr>
        <p:spPr>
          <a:xfrm>
            <a:off x="2817446" y="0"/>
            <a:ext cx="6326553" cy="51435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09774"/>
            <a:ext cx="1917700" cy="1673225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nl-BE" dirty="0"/>
              <a:t>TEKST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8788" y="4025899"/>
            <a:ext cx="1916112" cy="856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 baseline="0">
                <a:latin typeface="Trebuchet MS"/>
                <a:cs typeface="Trebuchet M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dirty="0"/>
              <a:t>K</a:t>
            </a:r>
            <a:r>
              <a:rPr lang="en-US" dirty="0"/>
              <a:t>l</a:t>
            </a:r>
            <a:r>
              <a:rPr lang="nl-BE" dirty="0"/>
              <a:t>ik om de tekstuele extra uitleg te bewerken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7729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4788"/>
            <a:ext cx="3008313" cy="2157412"/>
          </a:xfrm>
        </p:spPr>
        <p:txBody>
          <a:bodyPr anchor="t">
            <a:noAutofit/>
          </a:bodyPr>
          <a:lstStyle>
            <a:lvl1pPr algn="l">
              <a:defRPr sz="4000" b="1"/>
            </a:lvl1pPr>
          </a:lstStyle>
          <a:p>
            <a:r>
              <a:rPr lang="nl-BE" dirty="0"/>
              <a:t>Klik om de titel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  <a:prstGeom prst="rect">
            <a:avLst/>
          </a:prstGeom>
        </p:spPr>
        <p:txBody>
          <a:bodyPr/>
          <a:lstStyle>
            <a:lvl1pPr>
              <a:defRPr sz="3200" b="0" i="0">
                <a:latin typeface="Trebuchet MS"/>
                <a:cs typeface="Trebuchet MS"/>
              </a:defRPr>
            </a:lvl1pPr>
            <a:lvl2pPr>
              <a:defRPr sz="2800" b="0" i="0">
                <a:latin typeface="Trebuchet MS"/>
                <a:cs typeface="Trebuchet MS"/>
              </a:defRPr>
            </a:lvl2pPr>
            <a:lvl3pPr>
              <a:defRPr sz="2400" b="0" i="0">
                <a:latin typeface="Trebuchet MS"/>
                <a:cs typeface="Trebuchet MS"/>
              </a:defRPr>
            </a:lvl3pPr>
            <a:lvl4pPr>
              <a:defRPr sz="2000" b="0" i="0">
                <a:latin typeface="Trebuchet MS"/>
                <a:cs typeface="Trebuchet MS"/>
              </a:defRPr>
            </a:lvl4pPr>
            <a:lvl5pPr>
              <a:defRPr sz="2000" b="0" i="0">
                <a:latin typeface="Trebuchet MS"/>
                <a:cs typeface="Trebuchet MS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BE" dirty="0"/>
              <a:t>Click to edit Master text styles</a:t>
            </a:r>
          </a:p>
          <a:p>
            <a:pPr lvl="1"/>
            <a:r>
              <a:rPr lang="nl-BE" dirty="0"/>
              <a:t>Second level</a:t>
            </a:r>
          </a:p>
          <a:p>
            <a:pPr lvl="2"/>
            <a:r>
              <a:rPr lang="nl-BE" dirty="0"/>
              <a:t>Third level</a:t>
            </a:r>
          </a:p>
          <a:p>
            <a:pPr lvl="3"/>
            <a:r>
              <a:rPr lang="nl-BE" dirty="0"/>
              <a:t>Fourth level</a:t>
            </a:r>
          </a:p>
          <a:p>
            <a:pPr lvl="4"/>
            <a:r>
              <a:rPr lang="nl-BE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2362200"/>
            <a:ext cx="3008313" cy="223202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400" b="0" i="0">
                <a:latin typeface="Trebuchet MS"/>
                <a:cs typeface="Trebuchet M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dirty="0"/>
              <a:t>Klik om de subtitel te bewerken</a:t>
            </a:r>
          </a:p>
        </p:txBody>
      </p:sp>
      <p:pic>
        <p:nvPicPr>
          <p:cNvPr id="9" name="Picture 8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470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44000" cy="3829700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457200" y="3441700"/>
            <a:ext cx="3695700" cy="388000"/>
          </a:xfrm>
          <a:solidFill>
            <a:srgbClr val="FFFF00"/>
          </a:solidFill>
        </p:spPr>
        <p:txBody>
          <a:bodyPr anchor="ctr" anchorCtr="0">
            <a:normAutofit/>
          </a:bodyPr>
          <a:lstStyle>
            <a:lvl1pPr algn="l">
              <a:defRPr sz="2400">
                <a:latin typeface="GT Pressura Trial Bold"/>
                <a:cs typeface="GT Pressura Trial Bold"/>
              </a:defRPr>
            </a:lvl1pPr>
          </a:lstStyle>
          <a:p>
            <a:r>
              <a:rPr lang="en-US" dirty="0"/>
              <a:t>T</a:t>
            </a:r>
            <a:r>
              <a:rPr lang="nl-NL" dirty="0" err="1"/>
              <a:t>itel</a:t>
            </a:r>
            <a:r>
              <a:rPr lang="nl-NL" dirty="0"/>
              <a:t> foto</a:t>
            </a:r>
            <a:endParaRPr lang="nl-BE" dirty="0"/>
          </a:p>
        </p:txBody>
      </p:sp>
      <p:pic>
        <p:nvPicPr>
          <p:cNvPr id="6" name="Picture 5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0183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t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idx="1"/>
          </p:nvPr>
        </p:nvSpPr>
        <p:spPr>
          <a:xfrm>
            <a:off x="0" y="1"/>
            <a:ext cx="9144000" cy="3829700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457200" y="3441700"/>
            <a:ext cx="3695700" cy="388000"/>
          </a:xfrm>
          <a:solidFill>
            <a:schemeClr val="accent3">
              <a:lumMod val="50000"/>
            </a:schemeClr>
          </a:solidFill>
        </p:spPr>
        <p:txBody>
          <a:bodyPr anchor="ctr" anchorCtr="0">
            <a:normAutofit/>
          </a:bodyPr>
          <a:lstStyle>
            <a:lvl1pPr algn="l">
              <a:defRPr sz="2400">
                <a:solidFill>
                  <a:schemeClr val="bg1"/>
                </a:solidFill>
                <a:latin typeface="GT Pressura Trial Bold"/>
                <a:cs typeface="GT Pressura Trial Bold"/>
              </a:defRPr>
            </a:lvl1pPr>
          </a:lstStyle>
          <a:p>
            <a:r>
              <a:rPr lang="en-US" dirty="0"/>
              <a:t>T</a:t>
            </a:r>
            <a:r>
              <a:rPr lang="nl-NL" dirty="0" err="1"/>
              <a:t>itel</a:t>
            </a:r>
            <a:r>
              <a:rPr lang="nl-NL" dirty="0"/>
              <a:t> foto</a:t>
            </a:r>
            <a:endParaRPr lang="nl-BE" dirty="0"/>
          </a:p>
        </p:txBody>
      </p:sp>
      <p:pic>
        <p:nvPicPr>
          <p:cNvPr id="5" name="Picture 4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6520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ot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44000" cy="3829700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457200" y="3441700"/>
            <a:ext cx="3695700" cy="38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ctr" anchorCtr="0">
            <a:normAutofit/>
          </a:bodyPr>
          <a:lstStyle>
            <a:lvl1pPr algn="l">
              <a:defRPr sz="2400">
                <a:solidFill>
                  <a:schemeClr val="tx1"/>
                </a:solidFill>
                <a:latin typeface="GT Pressura Trial Bold"/>
                <a:cs typeface="GT Pressura Trial Bold"/>
              </a:defRPr>
            </a:lvl1pPr>
          </a:lstStyle>
          <a:p>
            <a:r>
              <a:rPr lang="en-US" dirty="0"/>
              <a:t>T</a:t>
            </a:r>
            <a:r>
              <a:rPr lang="nl-NL" dirty="0" err="1"/>
              <a:t>itel</a:t>
            </a:r>
            <a:r>
              <a:rPr lang="nl-NL" dirty="0"/>
              <a:t> foto</a:t>
            </a:r>
            <a:endParaRPr lang="nl-BE" dirty="0"/>
          </a:p>
        </p:txBody>
      </p:sp>
      <p:pic>
        <p:nvPicPr>
          <p:cNvPr id="5" name="Picture 4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2321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Foto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 baseline="0"/>
            </a:lvl1pPr>
          </a:lstStyle>
          <a:p>
            <a:r>
              <a:rPr lang="en-US" dirty="0" err="1"/>
              <a:t>Klik</a:t>
            </a:r>
            <a:r>
              <a:rPr lang="en-US" dirty="0"/>
              <a:t> </a:t>
            </a:r>
            <a:r>
              <a:rPr lang="en-US" dirty="0" err="1"/>
              <a:t>om</a:t>
            </a:r>
            <a:r>
              <a:rPr lang="en-US" dirty="0"/>
              <a:t> het </a:t>
            </a:r>
            <a:r>
              <a:rPr lang="en-US" dirty="0" err="1"/>
              <a:t>onderschrift</a:t>
            </a:r>
            <a:r>
              <a:rPr lang="en-US" dirty="0"/>
              <a:t> </a:t>
            </a:r>
            <a:r>
              <a:rPr lang="en-US" dirty="0" err="1"/>
              <a:t>bij</a:t>
            </a:r>
            <a:r>
              <a:rPr lang="en-US" dirty="0"/>
              <a:t> de </a:t>
            </a:r>
            <a:r>
              <a:rPr lang="en-US" dirty="0" err="1"/>
              <a:t>foto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bewerken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4025900"/>
            <a:ext cx="5486400" cy="6032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 baseline="0">
                <a:latin typeface="Trebuchet MS"/>
                <a:cs typeface="Trebuchet M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dirty="0"/>
              <a:t>K</a:t>
            </a:r>
            <a:r>
              <a:rPr lang="en-US" dirty="0"/>
              <a:t>l</a:t>
            </a:r>
            <a:r>
              <a:rPr lang="nl-BE" dirty="0"/>
              <a:t>ik om de tekstuele extra uitleg te bewerken</a:t>
            </a:r>
          </a:p>
        </p:txBody>
      </p:sp>
      <p:pic>
        <p:nvPicPr>
          <p:cNvPr id="9" name="Picture 8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8520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67D446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74365"/>
            <a:ext cx="9165272" cy="6113165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4268942" y="3403600"/>
            <a:ext cx="3757458" cy="931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000" dirty="0">
                <a:solidFill>
                  <a:srgbClr val="FFFFFF"/>
                </a:solidFill>
                <a:latin typeface="GT Pressura Trial Bold"/>
                <a:cs typeface="GT Pressura Trial Bold"/>
              </a:rPr>
              <a:t>KLOPPEND</a:t>
            </a:r>
            <a:r>
              <a:rPr lang="en-US" sz="3000" baseline="0" dirty="0">
                <a:solidFill>
                  <a:srgbClr val="FFFFFF"/>
                </a:solidFill>
                <a:latin typeface="GT Pressura Trial Bold"/>
                <a:cs typeface="GT Pressura Trial Bold"/>
              </a:rPr>
              <a:t> </a:t>
            </a:r>
            <a:r>
              <a:rPr lang="en-US" sz="3000" dirty="0">
                <a:solidFill>
                  <a:srgbClr val="FFFFFF"/>
                </a:solidFill>
                <a:latin typeface="GT Pressura Trial Bold"/>
                <a:cs typeface="GT Pressura Trial Bold"/>
              </a:rPr>
              <a:t>HART VAN</a:t>
            </a:r>
          </a:p>
          <a:p>
            <a:pPr>
              <a:lnSpc>
                <a:spcPct val="90000"/>
              </a:lnSpc>
            </a:pPr>
            <a:r>
              <a:rPr lang="en-US" sz="3000" dirty="0">
                <a:solidFill>
                  <a:srgbClr val="FFFF00"/>
                </a:solidFill>
                <a:latin typeface="GT Pressura Trial Bold"/>
                <a:cs typeface="GT Pressura Trial Bold"/>
              </a:rPr>
              <a:t>HET</a:t>
            </a:r>
            <a:r>
              <a:rPr lang="en-US" sz="3000" baseline="0" dirty="0">
                <a:solidFill>
                  <a:srgbClr val="FFFF00"/>
                </a:solidFill>
                <a:latin typeface="GT Pressura Trial Bold"/>
                <a:cs typeface="GT Pressura Trial Bold"/>
              </a:rPr>
              <a:t> </a:t>
            </a:r>
            <a:r>
              <a:rPr lang="en-US" sz="3000" dirty="0">
                <a:solidFill>
                  <a:srgbClr val="FFFF00"/>
                </a:solidFill>
                <a:latin typeface="GT Pressura Trial Bold"/>
                <a:cs typeface="GT Pressura Trial Bold"/>
              </a:rPr>
              <a:t>WIELRENNEN</a:t>
            </a:r>
          </a:p>
        </p:txBody>
      </p:sp>
      <p:pic>
        <p:nvPicPr>
          <p:cNvPr id="6" name="Picture 5" descr="01_CV_LOGO_RGB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034555"/>
            <a:ext cx="1422400" cy="142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0810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idx="1"/>
          </p:nvPr>
        </p:nvSpPr>
        <p:spPr>
          <a:xfrm>
            <a:off x="457200" y="1803790"/>
            <a:ext cx="8229600" cy="199350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lnSpc>
                <a:spcPct val="70000"/>
              </a:lnSpc>
              <a:buNone/>
            </a:pPr>
            <a:r>
              <a:rPr lang="nl-BE" sz="4800" dirty="0">
                <a:latin typeface="GT Pressura Trial Bold"/>
                <a:cs typeface="GT Pressura Trial Bold"/>
              </a:rPr>
              <a:t>HARTELIJK</a:t>
            </a:r>
            <a:br>
              <a:rPr lang="nl-BE" sz="4800" dirty="0">
                <a:latin typeface="GT Pressura Trial Bold"/>
                <a:cs typeface="GT Pressura Trial Bold"/>
              </a:rPr>
            </a:br>
            <a:r>
              <a:rPr lang="nl-BE" sz="4800" dirty="0">
                <a:latin typeface="GT Pressura Trial Bold"/>
                <a:cs typeface="GT Pressura Trial Bold"/>
              </a:rPr>
              <a:t>DANK.</a:t>
            </a:r>
            <a:endParaRPr lang="en-US" sz="4800" dirty="0">
              <a:latin typeface="GT Pressura Trial Bold"/>
              <a:cs typeface="GT Pressura Trial Bold"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320800" y="3962211"/>
            <a:ext cx="1454244" cy="877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dirty="0">
                <a:latin typeface="GT Pressura Trial Bold"/>
                <a:cs typeface="GT Pressura Trial Bold"/>
              </a:rPr>
              <a:t>KLOPPEND</a:t>
            </a:r>
          </a:p>
          <a:p>
            <a:r>
              <a:rPr lang="en-US" sz="1700" dirty="0">
                <a:latin typeface="GT Pressura Trial Bold"/>
                <a:cs typeface="GT Pressura Trial Bold"/>
              </a:rPr>
              <a:t>HART VAN HET</a:t>
            </a:r>
          </a:p>
          <a:p>
            <a:r>
              <a:rPr lang="en-US" sz="1700" dirty="0">
                <a:latin typeface="GT Pressura Trial Bold"/>
                <a:cs typeface="GT Pressura Trial Bold"/>
              </a:rPr>
              <a:t>WIELRENNEN</a:t>
            </a:r>
          </a:p>
        </p:txBody>
      </p:sp>
      <p:pic>
        <p:nvPicPr>
          <p:cNvPr id="7" name="Picture 6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0674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in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idx="1"/>
          </p:nvPr>
        </p:nvSpPr>
        <p:spPr>
          <a:xfrm>
            <a:off x="457200" y="1803790"/>
            <a:ext cx="8229600" cy="199350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indent="0" algn="ctr">
              <a:lnSpc>
                <a:spcPct val="70000"/>
              </a:lnSpc>
              <a:buNone/>
            </a:pPr>
            <a:r>
              <a:rPr lang="nl-BE" sz="4800" dirty="0">
                <a:latin typeface="GT Pressura Trial Bold"/>
                <a:cs typeface="GT Pressura Trial Bold"/>
              </a:rPr>
              <a:t>HARTELIJK</a:t>
            </a:r>
            <a:br>
              <a:rPr lang="nl-BE" sz="4800" dirty="0">
                <a:latin typeface="GT Pressura Trial Bold"/>
                <a:cs typeface="GT Pressura Trial Bold"/>
              </a:rPr>
            </a:br>
            <a:r>
              <a:rPr lang="nl-BE" sz="4800" dirty="0">
                <a:latin typeface="GT Pressura Trial Bold"/>
                <a:cs typeface="GT Pressura Trial Bold"/>
              </a:rPr>
              <a:t>DANK.</a:t>
            </a:r>
            <a:endParaRPr lang="en-US" sz="4800" dirty="0">
              <a:latin typeface="GT Pressura Trial Bold"/>
              <a:cs typeface="GT Pressura Trial Bold"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320800" y="3962211"/>
            <a:ext cx="1454244" cy="877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dirty="0">
                <a:solidFill>
                  <a:srgbClr val="FFFFFF"/>
                </a:solidFill>
                <a:latin typeface="GT Pressura Trial Bold"/>
                <a:cs typeface="GT Pressura Trial Bold"/>
              </a:rPr>
              <a:t>KLOPPEND</a:t>
            </a:r>
          </a:p>
          <a:p>
            <a:r>
              <a:rPr lang="en-US" sz="1700" dirty="0">
                <a:solidFill>
                  <a:srgbClr val="FFFFFF"/>
                </a:solidFill>
                <a:latin typeface="GT Pressura Trial Bold"/>
                <a:cs typeface="GT Pressura Trial Bold"/>
              </a:rPr>
              <a:t>HART VAN HET</a:t>
            </a:r>
          </a:p>
          <a:p>
            <a:r>
              <a:rPr lang="en-US" sz="1700" dirty="0">
                <a:solidFill>
                  <a:srgbClr val="FFFF00"/>
                </a:solidFill>
                <a:latin typeface="GT Pressura Trial Bold"/>
                <a:cs typeface="GT Pressura Trial Bold"/>
              </a:rPr>
              <a:t>WIELRENNEN</a:t>
            </a:r>
          </a:p>
        </p:txBody>
      </p:sp>
      <p:pic>
        <p:nvPicPr>
          <p:cNvPr id="7" name="Picture 6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914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 dirty="0"/>
              <a:t>CYCLING VLAANDEREN MASTER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3751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B6CADC-C53D-E242-910C-C79A883F28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626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5" r:id="rId2"/>
    <p:sldLayoutId id="2147483684" r:id="rId3"/>
    <p:sldLayoutId id="2147483688" r:id="rId4"/>
    <p:sldLayoutId id="2147483685" r:id="rId5"/>
    <p:sldLayoutId id="2147483687" r:id="rId6"/>
    <p:sldLayoutId id="2147483692" r:id="rId7"/>
    <p:sldLayoutId id="2147483676" r:id="rId8"/>
    <p:sldLayoutId id="2147483693" r:id="rId9"/>
    <p:sldLayoutId id="2147483694" r:id="rId10"/>
    <p:sldLayoutId id="2147483678" r:id="rId11"/>
    <p:sldLayoutId id="2147483680" r:id="rId12"/>
    <p:sldLayoutId id="2147483681" r:id="rId13"/>
    <p:sldLayoutId id="2147483683" r:id="rId14"/>
    <p:sldLayoutId id="2147483690" r:id="rId15"/>
    <p:sldLayoutId id="2147483691" r:id="rId16"/>
    <p:sldLayoutId id="2147483682" r:id="rId17"/>
    <p:sldLayoutId id="2147483696" r:id="rId18"/>
    <p:sldLayoutId id="2147483686" r:id="rId19"/>
    <p:sldLayoutId id="2147483695" r:id="rId20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GT Pressura Trial Bold"/>
          <a:ea typeface="+mj-ea"/>
          <a:cs typeface="GT Pressura Trial 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6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0708FF-5EB6-4F9C-9122-D607E46A5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altLang="nl-BE" b="1" dirty="0">
                <a:solidFill>
                  <a:srgbClr val="00B0F0"/>
                </a:solidFill>
              </a:rPr>
              <a:t>Ouder als voedingscoach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B0391EE-4E8A-423A-896E-22409DFEFB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611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80C237-E12E-46BC-B867-F3BE5AEC9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l-BE" b="1" dirty="0" err="1"/>
              <a:t>Welke</a:t>
            </a:r>
            <a:r>
              <a:rPr lang="en-US" altLang="nl-BE" b="1" dirty="0"/>
              <a:t> </a:t>
            </a:r>
            <a:r>
              <a:rPr lang="en-US" altLang="nl-BE" b="1" dirty="0" err="1"/>
              <a:t>accenten</a:t>
            </a:r>
            <a:r>
              <a:rPr lang="en-US" altLang="nl-BE" b="1" dirty="0"/>
              <a:t> </a:t>
            </a:r>
            <a:r>
              <a:rPr lang="en-US" altLang="nl-BE" b="1" dirty="0" err="1"/>
              <a:t>leggen</a:t>
            </a:r>
            <a:r>
              <a:rPr lang="en-US" altLang="nl-BE" b="1" dirty="0"/>
              <a:t> </a:t>
            </a:r>
            <a:r>
              <a:rPr lang="en-US" altLang="nl-BE" b="1" dirty="0" err="1"/>
              <a:t>als</a:t>
            </a:r>
            <a:r>
              <a:rPr lang="en-US" altLang="nl-BE" b="1" dirty="0"/>
              <a:t> </a:t>
            </a:r>
            <a:r>
              <a:rPr lang="en-US" altLang="nl-BE" b="1" dirty="0" err="1"/>
              <a:t>ouder</a:t>
            </a:r>
            <a:r>
              <a:rPr lang="en-US" altLang="nl-BE" b="1" dirty="0"/>
              <a:t>?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0F98EF3-5F48-4D2B-8F6C-E65F07D6A5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2</a:t>
            </a:fld>
            <a:endParaRPr lang="en-US"/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E9A49ABC-C1F8-429A-8EB0-71907C1428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14791" y="1267968"/>
            <a:ext cx="4645288" cy="3107182"/>
          </a:xfrm>
        </p:spPr>
      </p:pic>
    </p:spTree>
    <p:extLst>
      <p:ext uri="{BB962C8B-B14F-4D97-AF65-F5344CB8AC3E}">
        <p14:creationId xmlns:p14="http://schemas.microsoft.com/office/powerpoint/2010/main" val="788975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BF79AB-E4D5-4177-8F35-7145790B6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nl-BE" b="1" dirty="0" err="1"/>
              <a:t>Voeding</a:t>
            </a:r>
            <a:r>
              <a:rPr lang="en-US" altLang="nl-BE" b="1" dirty="0"/>
              <a:t> </a:t>
            </a:r>
            <a:r>
              <a:rPr lang="en-US" altLang="nl-BE" b="1" dirty="0" err="1"/>
              <a:t>ondersteunt</a:t>
            </a:r>
            <a:r>
              <a:rPr lang="en-US" altLang="nl-BE" b="1" dirty="0"/>
              <a:t> </a:t>
            </a:r>
            <a:r>
              <a:rPr lang="en-US" altLang="nl-BE" b="1" dirty="0" err="1"/>
              <a:t>trainingscyclus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CDC7000-4067-4EBA-9372-E417A795DC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3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D22A988-2DD4-4F23-9B53-E5446FBCE38B}"/>
              </a:ext>
            </a:extLst>
          </p:cNvPr>
          <p:cNvSpPr txBox="1">
            <a:spLocks/>
          </p:cNvSpPr>
          <p:nvPr/>
        </p:nvSpPr>
        <p:spPr>
          <a:xfrm>
            <a:off x="606081" y="1063625"/>
            <a:ext cx="7928319" cy="435292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0" i="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					VOORBEREIDING</a:t>
            </a:r>
            <a:r>
              <a:rPr lang="en-US" sz="1600" dirty="0"/>
              <a:t>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					</a:t>
            </a:r>
            <a:r>
              <a:rPr lang="en-US" sz="1600" b="1" dirty="0">
                <a:solidFill>
                  <a:srgbClr val="00B0F0"/>
                </a:solidFill>
              </a:rPr>
              <a:t>VOEDING </a:t>
            </a:r>
            <a:r>
              <a:rPr lang="en-US" sz="1600" b="1" dirty="0">
                <a:solidFill>
                  <a:srgbClr val="00B0F0"/>
                </a:solidFill>
                <a:sym typeface="Wingdings" pitchFamily="2" charset="2"/>
              </a:rPr>
              <a:t>O</a:t>
            </a:r>
            <a:r>
              <a:rPr lang="en-US" sz="1600" b="1" dirty="0">
                <a:solidFill>
                  <a:srgbClr val="00B0F0"/>
                </a:solidFill>
              </a:rPr>
              <a:t>PLADEN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	RUST									TRAINING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sz="1600" b="1" dirty="0">
                <a:solidFill>
                  <a:srgbClr val="00B0F0"/>
                </a:solidFill>
              </a:rPr>
              <a:t>	VOEDING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									</a:t>
            </a:r>
            <a:r>
              <a:rPr lang="en-US" sz="1600" b="1" dirty="0">
                <a:solidFill>
                  <a:srgbClr val="00B0F0"/>
                </a:solidFill>
              </a:rPr>
              <a:t>VOEDING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sz="1600" b="1" dirty="0">
                <a:solidFill>
                  <a:srgbClr val="00B0F0"/>
                </a:solidFill>
                <a:sym typeface="Wingdings" pitchFamily="2" charset="2"/>
              </a:rPr>
              <a:t>	 GEZONDHEID							 BLIJVEN TRAINEN</a:t>
            </a:r>
            <a:endParaRPr lang="en-US" sz="1600" b="1" dirty="0">
              <a:solidFill>
                <a:srgbClr val="00B0F0"/>
              </a:solidFill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						RECUPERATIE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sz="1600" dirty="0"/>
              <a:t>						</a:t>
            </a:r>
            <a:r>
              <a:rPr lang="en-US" sz="1600" b="1" dirty="0">
                <a:solidFill>
                  <a:srgbClr val="00B0F0"/>
                </a:solidFill>
              </a:rPr>
              <a:t>VOEDING </a:t>
            </a:r>
            <a:r>
              <a:rPr lang="en-US" sz="1600" b="1" dirty="0">
                <a:solidFill>
                  <a:srgbClr val="00B0F0"/>
                </a:solidFill>
                <a:sym typeface="Wingdings" pitchFamily="2" charset="2"/>
              </a:rPr>
              <a:t> HERSTELLEN</a:t>
            </a:r>
            <a:endParaRPr lang="nl-BE" sz="1600" dirty="0"/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866263C0-6D8F-4FCA-8698-71015FD654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29" t="2055" r="12080"/>
          <a:stretch>
            <a:fillRect/>
          </a:stretch>
        </p:blipFill>
        <p:spPr bwMode="auto">
          <a:xfrm>
            <a:off x="2746718" y="1739980"/>
            <a:ext cx="2062162" cy="204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7">
            <a:extLst>
              <a:ext uri="{FF2B5EF4-FFF2-40B4-BE49-F238E27FC236}">
                <a16:creationId xmlns:a16="http://schemas.microsoft.com/office/drawing/2014/main" id="{4E9D8153-4115-477D-B3E8-9DDF151D484C}"/>
              </a:ext>
            </a:extLst>
          </p:cNvPr>
          <p:cNvSpPr>
            <a:spLocks noChangeArrowheads="1"/>
          </p:cNvSpPr>
          <p:nvPr/>
        </p:nvSpPr>
        <p:spPr bwMode="auto">
          <a:xfrm rot="7171001">
            <a:off x="1739390" y="1427614"/>
            <a:ext cx="1125538" cy="1150938"/>
          </a:xfrm>
          <a:custGeom>
            <a:avLst/>
            <a:gdLst>
              <a:gd name="T0" fmla="*/ 518477 w 21600"/>
              <a:gd name="T1" fmla="*/ 1149126 h 21600"/>
              <a:gd name="T2" fmla="*/ 889800 w 21600"/>
              <a:gd name="T3" fmla="*/ 914676 h 21600"/>
              <a:gd name="T4" fmla="*/ 533693 w 21600"/>
              <a:gd name="T5" fmla="*/ 951549 h 21600"/>
              <a:gd name="T6" fmla="*/ -3595 w 21600"/>
              <a:gd name="T7" fmla="*/ 1002169 h 21600"/>
              <a:gd name="T8" fmla="*/ 46741 w 21600"/>
              <a:gd name="T9" fmla="*/ 662429 h 21600"/>
              <a:gd name="T10" fmla="*/ 378983 w 21600"/>
              <a:gd name="T11" fmla="*/ 713901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5100" y="14999"/>
                </a:moveTo>
                <a:cubicBezTo>
                  <a:pt x="6434" y="16810"/>
                  <a:pt x="8550" y="17880"/>
                  <a:pt x="10800" y="17880"/>
                </a:cubicBezTo>
                <a:cubicBezTo>
                  <a:pt x="12660" y="17879"/>
                  <a:pt x="14445" y="17147"/>
                  <a:pt x="15770" y="15842"/>
                </a:cubicBezTo>
                <a:lnTo>
                  <a:pt x="18381" y="18491"/>
                </a:lnTo>
                <a:cubicBezTo>
                  <a:pt x="16361" y="20483"/>
                  <a:pt x="13637" y="21599"/>
                  <a:pt x="10800" y="21600"/>
                </a:cubicBezTo>
                <a:cubicBezTo>
                  <a:pt x="7368" y="21600"/>
                  <a:pt x="4141" y="19969"/>
                  <a:pt x="2105" y="17206"/>
                </a:cubicBezTo>
                <a:lnTo>
                  <a:pt x="-69" y="18808"/>
                </a:lnTo>
                <a:lnTo>
                  <a:pt x="897" y="12432"/>
                </a:lnTo>
                <a:lnTo>
                  <a:pt x="7273" y="13398"/>
                </a:lnTo>
                <a:lnTo>
                  <a:pt x="5100" y="14999"/>
                </a:lnTo>
                <a:close/>
              </a:path>
            </a:pathLst>
          </a:cu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nl-BE"/>
          </a:p>
        </p:txBody>
      </p:sp>
      <p:sp>
        <p:nvSpPr>
          <p:cNvPr id="8" name="AutoShape 8">
            <a:extLst>
              <a:ext uri="{FF2B5EF4-FFF2-40B4-BE49-F238E27FC236}">
                <a16:creationId xmlns:a16="http://schemas.microsoft.com/office/drawing/2014/main" id="{8DF36B3F-308D-4CA6-8EB5-969A6415B55A}"/>
              </a:ext>
            </a:extLst>
          </p:cNvPr>
          <p:cNvSpPr>
            <a:spLocks noChangeArrowheads="1"/>
          </p:cNvSpPr>
          <p:nvPr/>
        </p:nvSpPr>
        <p:spPr bwMode="auto">
          <a:xfrm rot="12054276">
            <a:off x="5051611" y="1368744"/>
            <a:ext cx="1125537" cy="1150937"/>
          </a:xfrm>
          <a:custGeom>
            <a:avLst/>
            <a:gdLst>
              <a:gd name="T0" fmla="*/ 518477 w 21600"/>
              <a:gd name="T1" fmla="*/ 1149125 h 21600"/>
              <a:gd name="T2" fmla="*/ 889800 w 21600"/>
              <a:gd name="T3" fmla="*/ 914675 h 21600"/>
              <a:gd name="T4" fmla="*/ 533693 w 21600"/>
              <a:gd name="T5" fmla="*/ 951548 h 21600"/>
              <a:gd name="T6" fmla="*/ -3595 w 21600"/>
              <a:gd name="T7" fmla="*/ 1002168 h 21600"/>
              <a:gd name="T8" fmla="*/ 46741 w 21600"/>
              <a:gd name="T9" fmla="*/ 662428 h 21600"/>
              <a:gd name="T10" fmla="*/ 378983 w 21600"/>
              <a:gd name="T11" fmla="*/ 713901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5100" y="14999"/>
                </a:moveTo>
                <a:cubicBezTo>
                  <a:pt x="6434" y="16810"/>
                  <a:pt x="8550" y="17880"/>
                  <a:pt x="10800" y="17880"/>
                </a:cubicBezTo>
                <a:cubicBezTo>
                  <a:pt x="12660" y="17879"/>
                  <a:pt x="14445" y="17147"/>
                  <a:pt x="15770" y="15842"/>
                </a:cubicBezTo>
                <a:lnTo>
                  <a:pt x="18381" y="18491"/>
                </a:lnTo>
                <a:cubicBezTo>
                  <a:pt x="16361" y="20483"/>
                  <a:pt x="13637" y="21599"/>
                  <a:pt x="10800" y="21600"/>
                </a:cubicBezTo>
                <a:cubicBezTo>
                  <a:pt x="7368" y="21600"/>
                  <a:pt x="4141" y="19969"/>
                  <a:pt x="2105" y="17206"/>
                </a:cubicBezTo>
                <a:lnTo>
                  <a:pt x="-69" y="18808"/>
                </a:lnTo>
                <a:lnTo>
                  <a:pt x="897" y="12432"/>
                </a:lnTo>
                <a:lnTo>
                  <a:pt x="7273" y="13398"/>
                </a:lnTo>
                <a:lnTo>
                  <a:pt x="5100" y="14999"/>
                </a:lnTo>
                <a:close/>
              </a:path>
            </a:pathLst>
          </a:cu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nl-BE"/>
          </a:p>
        </p:txBody>
      </p:sp>
      <p:sp>
        <p:nvSpPr>
          <p:cNvPr id="9" name="AutoShape 9">
            <a:extLst>
              <a:ext uri="{FF2B5EF4-FFF2-40B4-BE49-F238E27FC236}">
                <a16:creationId xmlns:a16="http://schemas.microsoft.com/office/drawing/2014/main" id="{85AB3462-47C5-4524-9F6B-D4AFB3A149D5}"/>
              </a:ext>
            </a:extLst>
          </p:cNvPr>
          <p:cNvSpPr>
            <a:spLocks noChangeArrowheads="1"/>
          </p:cNvSpPr>
          <p:nvPr/>
        </p:nvSpPr>
        <p:spPr bwMode="auto">
          <a:xfrm rot="18641560">
            <a:off x="5305970" y="3213973"/>
            <a:ext cx="1125537" cy="1150937"/>
          </a:xfrm>
          <a:custGeom>
            <a:avLst/>
            <a:gdLst>
              <a:gd name="T0" fmla="*/ 518477 w 21600"/>
              <a:gd name="T1" fmla="*/ 1149125 h 21600"/>
              <a:gd name="T2" fmla="*/ 889800 w 21600"/>
              <a:gd name="T3" fmla="*/ 914675 h 21600"/>
              <a:gd name="T4" fmla="*/ 533692 w 21600"/>
              <a:gd name="T5" fmla="*/ 951548 h 21600"/>
              <a:gd name="T6" fmla="*/ -3595 w 21600"/>
              <a:gd name="T7" fmla="*/ 1002168 h 21600"/>
              <a:gd name="T8" fmla="*/ 46741 w 21600"/>
              <a:gd name="T9" fmla="*/ 662428 h 21600"/>
              <a:gd name="T10" fmla="*/ 378983 w 21600"/>
              <a:gd name="T11" fmla="*/ 713901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5100" y="14999"/>
                </a:moveTo>
                <a:cubicBezTo>
                  <a:pt x="6434" y="16810"/>
                  <a:pt x="8550" y="17880"/>
                  <a:pt x="10800" y="17880"/>
                </a:cubicBezTo>
                <a:cubicBezTo>
                  <a:pt x="12660" y="17879"/>
                  <a:pt x="14445" y="17147"/>
                  <a:pt x="15770" y="15842"/>
                </a:cubicBezTo>
                <a:lnTo>
                  <a:pt x="18381" y="18491"/>
                </a:lnTo>
                <a:cubicBezTo>
                  <a:pt x="16361" y="20483"/>
                  <a:pt x="13637" y="21599"/>
                  <a:pt x="10800" y="21600"/>
                </a:cubicBezTo>
                <a:cubicBezTo>
                  <a:pt x="7368" y="21600"/>
                  <a:pt x="4141" y="19969"/>
                  <a:pt x="2105" y="17206"/>
                </a:cubicBezTo>
                <a:lnTo>
                  <a:pt x="-69" y="18808"/>
                </a:lnTo>
                <a:lnTo>
                  <a:pt x="897" y="12432"/>
                </a:lnTo>
                <a:lnTo>
                  <a:pt x="7273" y="13398"/>
                </a:lnTo>
                <a:lnTo>
                  <a:pt x="5100" y="14999"/>
                </a:lnTo>
                <a:close/>
              </a:path>
            </a:pathLst>
          </a:cu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nl-BE"/>
          </a:p>
        </p:txBody>
      </p:sp>
      <p:sp>
        <p:nvSpPr>
          <p:cNvPr id="10" name="AutoShape 10">
            <a:extLst>
              <a:ext uri="{FF2B5EF4-FFF2-40B4-BE49-F238E27FC236}">
                <a16:creationId xmlns:a16="http://schemas.microsoft.com/office/drawing/2014/main" id="{25684054-8A15-4240-90C7-F893E5CD2699}"/>
              </a:ext>
            </a:extLst>
          </p:cNvPr>
          <p:cNvSpPr>
            <a:spLocks noChangeArrowheads="1"/>
          </p:cNvSpPr>
          <p:nvPr/>
        </p:nvSpPr>
        <p:spPr bwMode="auto">
          <a:xfrm rot="1717029">
            <a:off x="1757256" y="3338197"/>
            <a:ext cx="1125537" cy="1150937"/>
          </a:xfrm>
          <a:custGeom>
            <a:avLst/>
            <a:gdLst>
              <a:gd name="T0" fmla="*/ 518477 w 21600"/>
              <a:gd name="T1" fmla="*/ 1149126 h 21600"/>
              <a:gd name="T2" fmla="*/ 889800 w 21600"/>
              <a:gd name="T3" fmla="*/ 914676 h 21600"/>
              <a:gd name="T4" fmla="*/ 533692 w 21600"/>
              <a:gd name="T5" fmla="*/ 951549 h 21600"/>
              <a:gd name="T6" fmla="*/ -3595 w 21600"/>
              <a:gd name="T7" fmla="*/ 1002169 h 21600"/>
              <a:gd name="T8" fmla="*/ 46741 w 21600"/>
              <a:gd name="T9" fmla="*/ 662429 h 21600"/>
              <a:gd name="T10" fmla="*/ 378983 w 21600"/>
              <a:gd name="T11" fmla="*/ 713901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5100" y="14999"/>
                </a:moveTo>
                <a:cubicBezTo>
                  <a:pt x="6434" y="16810"/>
                  <a:pt x="8550" y="17880"/>
                  <a:pt x="10800" y="17880"/>
                </a:cubicBezTo>
                <a:cubicBezTo>
                  <a:pt x="12660" y="17879"/>
                  <a:pt x="14445" y="17147"/>
                  <a:pt x="15770" y="15842"/>
                </a:cubicBezTo>
                <a:lnTo>
                  <a:pt x="18381" y="18491"/>
                </a:lnTo>
                <a:cubicBezTo>
                  <a:pt x="16361" y="20483"/>
                  <a:pt x="13637" y="21599"/>
                  <a:pt x="10800" y="21600"/>
                </a:cubicBezTo>
                <a:cubicBezTo>
                  <a:pt x="7368" y="21600"/>
                  <a:pt x="4141" y="19969"/>
                  <a:pt x="2105" y="17206"/>
                </a:cubicBezTo>
                <a:lnTo>
                  <a:pt x="-69" y="18808"/>
                </a:lnTo>
                <a:lnTo>
                  <a:pt x="897" y="12432"/>
                </a:lnTo>
                <a:lnTo>
                  <a:pt x="7273" y="13398"/>
                </a:lnTo>
                <a:lnTo>
                  <a:pt x="5100" y="14999"/>
                </a:lnTo>
                <a:close/>
              </a:path>
            </a:pathLst>
          </a:cu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83950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7D0AD4-79FD-4502-A826-3806BEB31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l-BE" b="1" dirty="0"/>
              <a:t>Wat </a:t>
            </a:r>
            <a:r>
              <a:rPr lang="en-US" altLang="nl-BE" b="1" dirty="0" err="1"/>
              <a:t>kies</a:t>
            </a:r>
            <a:r>
              <a:rPr lang="en-US" altLang="nl-BE" b="1" dirty="0"/>
              <a:t> je </a:t>
            </a:r>
            <a:r>
              <a:rPr lang="en-US" altLang="nl-BE" b="1" dirty="0" err="1"/>
              <a:t>als</a:t>
            </a:r>
            <a:r>
              <a:rPr lang="en-US" altLang="nl-BE" b="1" dirty="0"/>
              <a:t> </a:t>
            </a:r>
            <a:r>
              <a:rPr lang="en-US" altLang="nl-BE" b="1" dirty="0" err="1"/>
              <a:t>ouder</a:t>
            </a:r>
            <a:r>
              <a:rPr lang="en-US" altLang="nl-BE" b="1" dirty="0"/>
              <a:t>?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00B27E6-606F-4DAB-A6BB-3E07ACE10A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4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99B9A8E-3D0A-4569-A0F2-C50C5F619364}"/>
              </a:ext>
            </a:extLst>
          </p:cNvPr>
          <p:cNvSpPr txBox="1">
            <a:spLocks/>
          </p:cNvSpPr>
          <p:nvPr/>
        </p:nvSpPr>
        <p:spPr>
          <a:xfrm>
            <a:off x="651320" y="-1737519"/>
            <a:ext cx="6337300" cy="428148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0" i="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altLang="nl-BE" dirty="0"/>
          </a:p>
          <a:p>
            <a:pPr marL="0" indent="0">
              <a:buFont typeface="Arial" panose="020B0604020202020204" pitchFamily="34" charset="0"/>
              <a:buNone/>
            </a:pPr>
            <a:endParaRPr lang="en-US" altLang="nl-BE" dirty="0"/>
          </a:p>
          <a:p>
            <a:pPr marL="0" indent="0">
              <a:buFont typeface="Arial" panose="020B0604020202020204" pitchFamily="34" charset="0"/>
              <a:buNone/>
            </a:pPr>
            <a:endParaRPr lang="en-US" altLang="nl-BE" dirty="0"/>
          </a:p>
          <a:p>
            <a:pPr marL="0" indent="0">
              <a:buFont typeface="Arial" panose="020B0604020202020204" pitchFamily="34" charset="0"/>
              <a:buNone/>
            </a:pPr>
            <a:endParaRPr lang="en-US" altLang="nl-BE" dirty="0"/>
          </a:p>
          <a:p>
            <a:pPr marL="0" indent="0">
              <a:buFont typeface="Arial" panose="020B0604020202020204" pitchFamily="34" charset="0"/>
              <a:buNone/>
            </a:pPr>
            <a:endParaRPr lang="en-US" altLang="nl-BE" dirty="0"/>
          </a:p>
          <a:p>
            <a:pPr marL="0" indent="0">
              <a:buFont typeface="Arial" panose="020B0604020202020204" pitchFamily="34" charset="0"/>
              <a:buNone/>
            </a:pPr>
            <a:endParaRPr lang="en-US" altLang="nl-BE" dirty="0"/>
          </a:p>
          <a:p>
            <a:pPr marL="0" indent="0">
              <a:buFont typeface="Arial" panose="020B0604020202020204" pitchFamily="34" charset="0"/>
              <a:buNone/>
            </a:pPr>
            <a:endParaRPr lang="en-US" altLang="nl-BE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altLang="nl-BE" dirty="0" err="1">
                <a:solidFill>
                  <a:srgbClr val="0070C0"/>
                </a:solidFill>
              </a:rPr>
              <a:t>Wel</a:t>
            </a:r>
            <a:r>
              <a:rPr lang="en-US" altLang="nl-BE" dirty="0">
                <a:solidFill>
                  <a:srgbClr val="0070C0"/>
                </a:solidFill>
              </a:rPr>
              <a:t> OPGEPAST </a:t>
            </a:r>
            <a:r>
              <a:rPr lang="en-US" altLang="nl-BE" dirty="0" err="1">
                <a:solidFill>
                  <a:srgbClr val="0070C0"/>
                </a:solidFill>
              </a:rPr>
              <a:t>voor</a:t>
            </a:r>
            <a:r>
              <a:rPr lang="en-US" altLang="nl-BE" dirty="0">
                <a:solidFill>
                  <a:srgbClr val="0070C0"/>
                </a:solidFill>
              </a:rPr>
              <a:t> JEUGDWIELRENNEN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nl-BE" altLang="nl-BE" sz="1600" dirty="0"/>
              <a:t>1. HOU JE BIJ DE BASIS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altLang="nl-BE" sz="1600" dirty="0"/>
              <a:t>2. VERMIJD TE DOEN WAT ENKEL VOOR VOLWASSEN of TOPWIELRENNERS GESCHIKT IS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altLang="nl-BE" sz="1600" dirty="0"/>
              <a:t>(vb. </a:t>
            </a:r>
            <a:r>
              <a:rPr lang="en-US" altLang="nl-BE" sz="1600" dirty="0" err="1"/>
              <a:t>Recuperatiedranken</a:t>
            </a:r>
            <a:r>
              <a:rPr lang="en-US" altLang="nl-BE" sz="1600" dirty="0"/>
              <a:t> – </a:t>
            </a:r>
            <a:r>
              <a:rPr lang="en-US" altLang="nl-BE" sz="1600" dirty="0" err="1"/>
              <a:t>supplementatie</a:t>
            </a:r>
            <a:r>
              <a:rPr lang="en-US" altLang="nl-BE" sz="1600" dirty="0"/>
              <a:t>)</a:t>
            </a: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2906E459-B71D-492D-87C8-473C54D7DF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974" y="1063625"/>
            <a:ext cx="1327404" cy="1340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DB1DE5CF-C4EB-4FF4-B8E5-68427C5750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29" t="2055" r="12080"/>
          <a:stretch>
            <a:fillRect/>
          </a:stretch>
        </p:blipFill>
        <p:spPr bwMode="auto">
          <a:xfrm>
            <a:off x="4329558" y="1053909"/>
            <a:ext cx="1391696" cy="1384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Left-Right Arrow 5">
            <a:extLst>
              <a:ext uri="{FF2B5EF4-FFF2-40B4-BE49-F238E27FC236}">
                <a16:creationId xmlns:a16="http://schemas.microsoft.com/office/drawing/2014/main" id="{2412A13A-4D42-4241-9D3A-6701AD043D1E}"/>
              </a:ext>
            </a:extLst>
          </p:cNvPr>
          <p:cNvSpPr/>
          <p:nvPr/>
        </p:nvSpPr>
        <p:spPr>
          <a:xfrm>
            <a:off x="2964075" y="1520840"/>
            <a:ext cx="1079500" cy="338138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94015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92FB08-FFCB-4B80-B6C4-619B33F1B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272" y="3510946"/>
            <a:ext cx="8229600" cy="365126"/>
          </a:xfrm>
        </p:spPr>
        <p:txBody>
          <a:bodyPr>
            <a:normAutofit fontScale="90000"/>
          </a:bodyPr>
          <a:lstStyle/>
          <a:p>
            <a:r>
              <a:rPr lang="en-US" altLang="nl-BE" dirty="0">
                <a:solidFill>
                  <a:srgbClr val="0070C0"/>
                </a:solidFill>
              </a:rPr>
              <a:t>BELANGRIJKSTE ACCENTEN</a:t>
            </a:r>
            <a:br>
              <a:rPr lang="en-US" altLang="nl-BE" dirty="0">
                <a:solidFill>
                  <a:srgbClr val="0070C0"/>
                </a:solidFill>
              </a:rPr>
            </a:br>
            <a:r>
              <a:rPr lang="en-US" altLang="nl-BE" sz="2200" dirty="0">
                <a:solidFill>
                  <a:srgbClr val="0070C0"/>
                </a:solidFill>
              </a:rPr>
              <a:t>VOEDING </a:t>
            </a:r>
            <a:r>
              <a:rPr lang="en-US" altLang="nl-BE" sz="2200" dirty="0" err="1">
                <a:solidFill>
                  <a:srgbClr val="0070C0"/>
                </a:solidFill>
              </a:rPr>
              <a:t>voor</a:t>
            </a:r>
            <a:r>
              <a:rPr lang="en-US" altLang="nl-BE" sz="2200" dirty="0">
                <a:solidFill>
                  <a:srgbClr val="0070C0"/>
                </a:solidFill>
              </a:rPr>
              <a:t> JEUGDWIELRENNERS</a:t>
            </a:r>
            <a:br>
              <a:rPr lang="nl-BE" altLang="nl-BE" dirty="0"/>
            </a:b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0BF96C9-FA03-4214-9F61-044B7C4381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DDA4B3B6-CCD5-499F-AF95-4965AD571B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74" b="22874"/>
          <a:stretch>
            <a:fillRect/>
          </a:stretch>
        </p:blipFill>
        <p:spPr>
          <a:xfrm>
            <a:off x="2562225" y="249983"/>
            <a:ext cx="4019550" cy="2583752"/>
          </a:xfrm>
        </p:spPr>
      </p:pic>
    </p:spTree>
    <p:extLst>
      <p:ext uri="{BB962C8B-B14F-4D97-AF65-F5344CB8AC3E}">
        <p14:creationId xmlns:p14="http://schemas.microsoft.com/office/powerpoint/2010/main" val="2220476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30F349-890D-4458-B519-CE32F751B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l-BE" b="1" dirty="0"/>
              <a:t>ACCENTEN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9EBEC44-92DF-483D-8465-241F6F6433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6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5B13F3A-6AEC-4D2F-9CCB-2BE9DFA55668}"/>
              </a:ext>
            </a:extLst>
          </p:cNvPr>
          <p:cNvSpPr txBox="1">
            <a:spLocks/>
          </p:cNvSpPr>
          <p:nvPr/>
        </p:nvSpPr>
        <p:spPr>
          <a:xfrm>
            <a:off x="3644900" y="1012127"/>
            <a:ext cx="5041900" cy="421005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0" i="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nl-BE" sz="1600" dirty="0">
                <a:sym typeface="Wingdings" panose="05000000000000000000" pitchFamily="2" charset="2"/>
              </a:rPr>
              <a:t>	 om </a:t>
            </a:r>
            <a:r>
              <a:rPr lang="en-US" altLang="nl-BE" sz="1600" dirty="0" err="1">
                <a:sym typeface="Wingdings" panose="05000000000000000000" pitchFamily="2" charset="2"/>
              </a:rPr>
              <a:t>gezond</a:t>
            </a:r>
            <a:r>
              <a:rPr lang="en-US" altLang="nl-BE" sz="1600" dirty="0">
                <a:sym typeface="Wingdings" panose="05000000000000000000" pitchFamily="2" charset="2"/>
              </a:rPr>
              <a:t> </a:t>
            </a:r>
            <a:r>
              <a:rPr lang="en-US" altLang="nl-BE" sz="1600" dirty="0" err="1">
                <a:sym typeface="Wingdings" panose="05000000000000000000" pitchFamily="2" charset="2"/>
              </a:rPr>
              <a:t>te</a:t>
            </a:r>
            <a:r>
              <a:rPr lang="en-US" altLang="nl-BE" sz="1600" dirty="0">
                <a:sym typeface="Wingdings" panose="05000000000000000000" pitchFamily="2" charset="2"/>
              </a:rPr>
              <a:t> </a:t>
            </a:r>
            <a:r>
              <a:rPr lang="en-US" altLang="nl-BE" sz="1600" dirty="0" err="1">
                <a:sym typeface="Wingdings" panose="05000000000000000000" pitchFamily="2" charset="2"/>
              </a:rPr>
              <a:t>blijven</a:t>
            </a:r>
            <a:r>
              <a:rPr lang="en-US" altLang="nl-BE" sz="1600" dirty="0">
                <a:sym typeface="Wingdings" panose="05000000000000000000" pitchFamily="2" charset="2"/>
              </a:rPr>
              <a:t>.</a:t>
            </a:r>
            <a:endParaRPr lang="en-US" altLang="nl-BE" sz="1600" dirty="0"/>
          </a:p>
          <a:p>
            <a:pPr marL="0" indent="0">
              <a:buFont typeface="Arial" panose="020B0604020202020204" pitchFamily="34" charset="0"/>
              <a:buNone/>
            </a:pPr>
            <a:endParaRPr lang="en-US" altLang="nl-BE" sz="5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nl-BE" dirty="0"/>
              <a:t>	</a:t>
            </a:r>
            <a:r>
              <a:rPr lang="en-US" altLang="nl-BE" sz="1600" dirty="0">
                <a:sym typeface="Wingdings" panose="05000000000000000000" pitchFamily="2" charset="2"/>
              </a:rPr>
              <a:t> om </a:t>
            </a:r>
            <a:r>
              <a:rPr lang="en-US" altLang="nl-BE" sz="1600" dirty="0" err="1">
                <a:sym typeface="Wingdings" panose="05000000000000000000" pitchFamily="2" charset="2"/>
              </a:rPr>
              <a:t>te</a:t>
            </a:r>
            <a:r>
              <a:rPr lang="en-US" altLang="nl-BE" sz="1600" dirty="0">
                <a:sym typeface="Wingdings" panose="05000000000000000000" pitchFamily="2" charset="2"/>
              </a:rPr>
              <a:t> </a:t>
            </a:r>
            <a:r>
              <a:rPr lang="en-US" altLang="nl-BE" sz="1600" dirty="0" err="1">
                <a:sym typeface="Wingdings" panose="05000000000000000000" pitchFamily="2" charset="2"/>
              </a:rPr>
              <a:t>kunnen</a:t>
            </a:r>
            <a:r>
              <a:rPr lang="en-US" altLang="nl-BE" sz="1600" dirty="0">
                <a:sym typeface="Wingdings" panose="05000000000000000000" pitchFamily="2" charset="2"/>
              </a:rPr>
              <a:t> </a:t>
            </a:r>
            <a:r>
              <a:rPr lang="en-US" altLang="nl-BE" sz="1600" dirty="0" err="1">
                <a:sym typeface="Wingdings" panose="05000000000000000000" pitchFamily="2" charset="2"/>
              </a:rPr>
              <a:t>blijven</a:t>
            </a:r>
            <a:r>
              <a:rPr lang="en-US" altLang="nl-BE" sz="1600" dirty="0">
                <a:sym typeface="Wingdings" panose="05000000000000000000" pitchFamily="2" charset="2"/>
              </a:rPr>
              <a:t> </a:t>
            </a:r>
            <a:r>
              <a:rPr lang="en-US" altLang="nl-BE" sz="1600" dirty="0" err="1">
                <a:sym typeface="Wingdings" panose="05000000000000000000" pitchFamily="2" charset="2"/>
              </a:rPr>
              <a:t>trainen</a:t>
            </a:r>
            <a:r>
              <a:rPr lang="en-US" altLang="nl-BE" sz="1600" dirty="0">
                <a:sym typeface="Wingdings" panose="05000000000000000000" pitchFamily="2" charset="2"/>
              </a:rPr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nl-BE" sz="1600" dirty="0">
                <a:sym typeface="Wingdings" panose="05000000000000000000" pitchFamily="2" charset="2"/>
              </a:rPr>
              <a:t>	 </a:t>
            </a:r>
            <a:r>
              <a:rPr lang="en-US" altLang="nl-BE" sz="1600" dirty="0" err="1">
                <a:sym typeface="Wingdings" panose="05000000000000000000" pitchFamily="2" charset="2"/>
              </a:rPr>
              <a:t>voor</a:t>
            </a:r>
            <a:r>
              <a:rPr lang="en-US" altLang="nl-BE" sz="1600" dirty="0">
                <a:sym typeface="Wingdings" panose="05000000000000000000" pitchFamily="2" charset="2"/>
              </a:rPr>
              <a:t> </a:t>
            </a:r>
            <a:r>
              <a:rPr lang="en-US" altLang="nl-BE" sz="1600" dirty="0" err="1">
                <a:sym typeface="Wingdings" panose="05000000000000000000" pitchFamily="2" charset="2"/>
              </a:rPr>
              <a:t>een</a:t>
            </a:r>
            <a:r>
              <a:rPr lang="en-US" altLang="nl-BE" sz="1600" dirty="0">
                <a:sym typeface="Wingdings" panose="05000000000000000000" pitchFamily="2" charset="2"/>
              </a:rPr>
              <a:t> </a:t>
            </a:r>
            <a:r>
              <a:rPr lang="en-US" altLang="nl-BE" sz="1600" dirty="0" err="1">
                <a:sym typeface="Wingdings" panose="05000000000000000000" pitchFamily="2" charset="2"/>
              </a:rPr>
              <a:t>optimaal</a:t>
            </a:r>
            <a:r>
              <a:rPr lang="en-US" altLang="nl-BE" sz="1600" dirty="0">
                <a:sym typeface="Wingdings" panose="05000000000000000000" pitchFamily="2" charset="2"/>
              </a:rPr>
              <a:t> </a:t>
            </a:r>
            <a:r>
              <a:rPr lang="en-US" altLang="nl-BE" sz="1600" dirty="0" err="1">
                <a:sym typeface="Wingdings" panose="05000000000000000000" pitchFamily="2" charset="2"/>
              </a:rPr>
              <a:t>trainingrendement</a:t>
            </a:r>
            <a:r>
              <a:rPr lang="en-US" altLang="nl-BE" sz="1600" dirty="0">
                <a:sym typeface="Wingdings" panose="05000000000000000000" pitchFamily="2" charset="2"/>
              </a:rPr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nl-BE" sz="500" dirty="0"/>
          </a:p>
          <a:p>
            <a:pPr marL="0" indent="0">
              <a:buFont typeface="Arial" panose="020B0604020202020204" pitchFamily="34" charset="0"/>
              <a:buNone/>
            </a:pPr>
            <a:endParaRPr lang="en-US" altLang="nl-BE" sz="5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nl-BE" dirty="0"/>
              <a:t>	</a:t>
            </a:r>
            <a:r>
              <a:rPr lang="en-US" altLang="nl-BE" sz="1600" dirty="0">
                <a:sym typeface="Wingdings" panose="05000000000000000000" pitchFamily="2" charset="2"/>
              </a:rPr>
              <a:t> om </a:t>
            </a:r>
            <a:r>
              <a:rPr lang="en-US" altLang="nl-BE" sz="1600" dirty="0" err="1">
                <a:sym typeface="Wingdings" panose="05000000000000000000" pitchFamily="2" charset="2"/>
              </a:rPr>
              <a:t>zeer</a:t>
            </a:r>
            <a:r>
              <a:rPr lang="en-US" altLang="nl-BE" sz="1600" dirty="0">
                <a:sym typeface="Wingdings" panose="05000000000000000000" pitchFamily="2" charset="2"/>
              </a:rPr>
              <a:t> </a:t>
            </a:r>
            <a:r>
              <a:rPr lang="en-US" altLang="nl-BE" sz="1600" dirty="0" err="1">
                <a:sym typeface="Wingdings" panose="05000000000000000000" pitchFamily="2" charset="2"/>
              </a:rPr>
              <a:t>goed</a:t>
            </a:r>
            <a:r>
              <a:rPr lang="en-US" altLang="nl-BE" sz="1600" dirty="0">
                <a:sym typeface="Wingdings" panose="05000000000000000000" pitchFamily="2" charset="2"/>
              </a:rPr>
              <a:t> </a:t>
            </a:r>
            <a:r>
              <a:rPr lang="en-US" altLang="nl-BE" sz="1600" dirty="0" err="1">
                <a:sym typeface="Wingdings" panose="05000000000000000000" pitchFamily="2" charset="2"/>
              </a:rPr>
              <a:t>te</a:t>
            </a:r>
            <a:r>
              <a:rPr lang="en-US" altLang="nl-BE" sz="1600" dirty="0">
                <a:sym typeface="Wingdings" panose="05000000000000000000" pitchFamily="2" charset="2"/>
              </a:rPr>
              <a:t> </a:t>
            </a:r>
            <a:r>
              <a:rPr lang="en-US" altLang="nl-BE" sz="1600" dirty="0" err="1">
                <a:sym typeface="Wingdings" panose="05000000000000000000" pitchFamily="2" charset="2"/>
              </a:rPr>
              <a:t>herstellen</a:t>
            </a:r>
            <a:r>
              <a:rPr lang="en-US" altLang="nl-BE" sz="1600" dirty="0">
                <a:sym typeface="Wingdings" panose="05000000000000000000" pitchFamily="2" charset="2"/>
              </a:rPr>
              <a:t>.</a:t>
            </a:r>
            <a:endParaRPr lang="en-US" altLang="nl-BE" sz="5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nl-BE" dirty="0"/>
              <a:t>	</a:t>
            </a:r>
            <a:r>
              <a:rPr lang="en-US" altLang="nl-BE" sz="1600" dirty="0">
                <a:sym typeface="Wingdings" panose="05000000000000000000" pitchFamily="2" charset="2"/>
              </a:rPr>
              <a:t> om </a:t>
            </a:r>
            <a:r>
              <a:rPr lang="en-US" altLang="nl-BE" sz="1600" dirty="0" err="1">
                <a:sym typeface="Wingdings" panose="05000000000000000000" pitchFamily="2" charset="2"/>
              </a:rPr>
              <a:t>goed</a:t>
            </a:r>
            <a:r>
              <a:rPr lang="en-US" altLang="nl-BE" sz="1600" dirty="0">
                <a:sym typeface="Wingdings" panose="05000000000000000000" pitchFamily="2" charset="2"/>
              </a:rPr>
              <a:t> </a:t>
            </a:r>
            <a:r>
              <a:rPr lang="en-US" altLang="nl-BE" sz="1600" dirty="0" err="1">
                <a:sym typeface="Wingdings" panose="05000000000000000000" pitchFamily="2" charset="2"/>
              </a:rPr>
              <a:t>te</a:t>
            </a:r>
            <a:r>
              <a:rPr lang="en-US" altLang="nl-BE" sz="1600" dirty="0">
                <a:sym typeface="Wingdings" panose="05000000000000000000" pitchFamily="2" charset="2"/>
              </a:rPr>
              <a:t> </a:t>
            </a:r>
            <a:r>
              <a:rPr lang="en-US" altLang="nl-BE" sz="1600" dirty="0" err="1">
                <a:sym typeface="Wingdings" panose="05000000000000000000" pitchFamily="2" charset="2"/>
              </a:rPr>
              <a:t>kunnen</a:t>
            </a:r>
            <a:r>
              <a:rPr lang="en-US" altLang="nl-BE" sz="1600" dirty="0">
                <a:sym typeface="Wingdings" panose="05000000000000000000" pitchFamily="2" charset="2"/>
              </a:rPr>
              <a:t> </a:t>
            </a:r>
            <a:r>
              <a:rPr lang="en-US" altLang="nl-BE" sz="1600" dirty="0" err="1">
                <a:sym typeface="Wingdings" panose="05000000000000000000" pitchFamily="2" charset="2"/>
              </a:rPr>
              <a:t>fietsen</a:t>
            </a:r>
            <a:r>
              <a:rPr lang="en-US" altLang="nl-BE" sz="1600" dirty="0">
                <a:sym typeface="Wingdings" panose="05000000000000000000" pitchFamily="2" charset="2"/>
              </a:rPr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nl-BE" sz="1600" dirty="0">
                <a:sym typeface="Wingdings" panose="05000000000000000000" pitchFamily="2" charset="2"/>
              </a:rPr>
              <a:t>	 om </a:t>
            </a:r>
            <a:r>
              <a:rPr lang="en-US" altLang="nl-BE" sz="1600" dirty="0" err="1">
                <a:sym typeface="Wingdings" panose="05000000000000000000" pitchFamily="2" charset="2"/>
              </a:rPr>
              <a:t>geen</a:t>
            </a:r>
            <a:r>
              <a:rPr lang="en-US" altLang="nl-BE" sz="1600" dirty="0">
                <a:sym typeface="Wingdings" panose="05000000000000000000" pitchFamily="2" charset="2"/>
              </a:rPr>
              <a:t> </a:t>
            </a:r>
            <a:r>
              <a:rPr lang="en-US" altLang="nl-BE" sz="1600" dirty="0" err="1">
                <a:sym typeface="Wingdings" panose="05000000000000000000" pitchFamily="2" charset="2"/>
              </a:rPr>
              <a:t>maag</a:t>
            </a:r>
            <a:r>
              <a:rPr lang="en-US" altLang="nl-BE" sz="1600" dirty="0">
                <a:sym typeface="Wingdings" panose="05000000000000000000" pitchFamily="2" charset="2"/>
              </a:rPr>
              <a:t>- </a:t>
            </a:r>
            <a:r>
              <a:rPr lang="en-US" altLang="nl-BE" sz="1600" dirty="0" err="1">
                <a:sym typeface="Wingdings" panose="05000000000000000000" pitchFamily="2" charset="2"/>
              </a:rPr>
              <a:t>en</a:t>
            </a:r>
            <a:r>
              <a:rPr lang="en-US" altLang="nl-BE" sz="1600" dirty="0">
                <a:sym typeface="Wingdings" panose="05000000000000000000" pitchFamily="2" charset="2"/>
              </a:rPr>
              <a:t> </a:t>
            </a:r>
            <a:r>
              <a:rPr lang="en-US" altLang="nl-BE" sz="1600" dirty="0" err="1">
                <a:sym typeface="Wingdings" panose="05000000000000000000" pitchFamily="2" charset="2"/>
              </a:rPr>
              <a:t>darmproblemen</a:t>
            </a:r>
            <a:r>
              <a:rPr lang="en-US" altLang="nl-BE" sz="1600" dirty="0">
                <a:sym typeface="Wingdings" panose="05000000000000000000" pitchFamily="2" charset="2"/>
              </a:rPr>
              <a:t> </a:t>
            </a:r>
            <a:r>
              <a:rPr lang="en-US" altLang="nl-BE" sz="1600" dirty="0" err="1">
                <a:sym typeface="Wingdings" panose="05000000000000000000" pitchFamily="2" charset="2"/>
              </a:rPr>
              <a:t>te</a:t>
            </a:r>
            <a:r>
              <a:rPr lang="en-US" altLang="nl-BE" sz="1600" dirty="0">
                <a:sym typeface="Wingdings" panose="05000000000000000000" pitchFamily="2" charset="2"/>
              </a:rPr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nl-BE" sz="1600" dirty="0">
                <a:sym typeface="Wingdings" panose="05000000000000000000" pitchFamily="2" charset="2"/>
              </a:rPr>
              <a:t>	     </a:t>
            </a:r>
            <a:r>
              <a:rPr lang="en-US" altLang="nl-BE" sz="1600" dirty="0" err="1">
                <a:sym typeface="Wingdings" panose="05000000000000000000" pitchFamily="2" charset="2"/>
              </a:rPr>
              <a:t>hebben</a:t>
            </a:r>
            <a:r>
              <a:rPr lang="en-US" altLang="nl-BE" sz="1600" dirty="0">
                <a:sym typeface="Wingdings" panose="05000000000000000000" pitchFamily="2" charset="2"/>
              </a:rPr>
              <a:t>.</a:t>
            </a:r>
            <a:endParaRPr lang="nl-BE" altLang="nl-BE" sz="1600" dirty="0"/>
          </a:p>
        </p:txBody>
      </p:sp>
      <p:sp>
        <p:nvSpPr>
          <p:cNvPr id="6" name="Rounded Rectangle 1">
            <a:extLst>
              <a:ext uri="{FF2B5EF4-FFF2-40B4-BE49-F238E27FC236}">
                <a16:creationId xmlns:a16="http://schemas.microsoft.com/office/drawing/2014/main" id="{B1C8EF5D-98EE-42D0-A59C-411C45ED709B}"/>
              </a:ext>
            </a:extLst>
          </p:cNvPr>
          <p:cNvSpPr/>
          <p:nvPr/>
        </p:nvSpPr>
        <p:spPr>
          <a:xfrm>
            <a:off x="215106" y="1004888"/>
            <a:ext cx="3671888" cy="4333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Arial" charset="0"/>
                <a:cs typeface="Arial" charset="0"/>
              </a:rPr>
              <a:t>Gezond en </a:t>
            </a:r>
            <a:r>
              <a:rPr lang="en-US" dirty="0" err="1">
                <a:latin typeface="Arial" charset="0"/>
                <a:cs typeface="Arial" charset="0"/>
              </a:rPr>
              <a:t>evenwichtig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eten</a:t>
            </a: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7" name="Rounded Rectangle 4">
            <a:extLst>
              <a:ext uri="{FF2B5EF4-FFF2-40B4-BE49-F238E27FC236}">
                <a16:creationId xmlns:a16="http://schemas.microsoft.com/office/drawing/2014/main" id="{4F16AE50-ADC7-4EC7-B038-043C71DEC24A}"/>
              </a:ext>
            </a:extLst>
          </p:cNvPr>
          <p:cNvSpPr/>
          <p:nvPr/>
        </p:nvSpPr>
        <p:spPr>
          <a:xfrm>
            <a:off x="215106" y="1758951"/>
            <a:ext cx="3671888" cy="4333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charset="0"/>
              <a:buNone/>
              <a:defRPr/>
            </a:pPr>
            <a:r>
              <a:rPr lang="en-US" dirty="0" err="1">
                <a:latin typeface="Arial" charset="0"/>
                <a:cs typeface="Arial" charset="0"/>
              </a:rPr>
              <a:t>Tijdens</a:t>
            </a:r>
            <a:r>
              <a:rPr lang="en-US" dirty="0">
                <a:latin typeface="Arial" charset="0"/>
                <a:cs typeface="Arial" charset="0"/>
              </a:rPr>
              <a:t> training </a:t>
            </a:r>
            <a:r>
              <a:rPr lang="en-US" dirty="0" err="1">
                <a:latin typeface="Arial" charset="0"/>
                <a:cs typeface="Arial" charset="0"/>
              </a:rPr>
              <a:t>drinken</a:t>
            </a:r>
            <a:r>
              <a:rPr lang="en-US" dirty="0">
                <a:latin typeface="Arial" charset="0"/>
                <a:cs typeface="Arial" charset="0"/>
              </a:rPr>
              <a:t> en </a:t>
            </a:r>
            <a:r>
              <a:rPr lang="en-US" dirty="0" err="1">
                <a:latin typeface="Arial" charset="0"/>
                <a:cs typeface="Arial" charset="0"/>
              </a:rPr>
              <a:t>eten</a:t>
            </a: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24DCEC21-F3B5-4760-B227-446AAAC9C50E}"/>
              </a:ext>
            </a:extLst>
          </p:cNvPr>
          <p:cNvSpPr/>
          <p:nvPr/>
        </p:nvSpPr>
        <p:spPr>
          <a:xfrm>
            <a:off x="215106" y="2703704"/>
            <a:ext cx="3671888" cy="431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charset="0"/>
              <a:buNone/>
              <a:defRPr/>
            </a:pPr>
            <a:r>
              <a:rPr lang="en-US" dirty="0">
                <a:latin typeface="Arial" charset="0"/>
                <a:cs typeface="Arial" charset="0"/>
              </a:rPr>
              <a:t>Na training </a:t>
            </a:r>
            <a:r>
              <a:rPr lang="en-US" dirty="0" err="1">
                <a:latin typeface="Arial" charset="0"/>
                <a:cs typeface="Arial" charset="0"/>
              </a:rPr>
              <a:t>drinken</a:t>
            </a:r>
            <a:r>
              <a:rPr lang="en-US" dirty="0">
                <a:latin typeface="Arial" charset="0"/>
                <a:cs typeface="Arial" charset="0"/>
              </a:rPr>
              <a:t> en </a:t>
            </a:r>
            <a:r>
              <a:rPr lang="en-US" dirty="0" err="1">
                <a:latin typeface="Arial" charset="0"/>
                <a:cs typeface="Arial" charset="0"/>
              </a:rPr>
              <a:t>eten</a:t>
            </a: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9" name="Rounded Rectangle 6">
            <a:extLst>
              <a:ext uri="{FF2B5EF4-FFF2-40B4-BE49-F238E27FC236}">
                <a16:creationId xmlns:a16="http://schemas.microsoft.com/office/drawing/2014/main" id="{654D2219-B989-481D-99FD-677E899577FF}"/>
              </a:ext>
            </a:extLst>
          </p:cNvPr>
          <p:cNvSpPr/>
          <p:nvPr/>
        </p:nvSpPr>
        <p:spPr>
          <a:xfrm>
            <a:off x="215106" y="3385727"/>
            <a:ext cx="3671888" cy="431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charset="0"/>
              <a:buNone/>
              <a:defRPr/>
            </a:pPr>
            <a:r>
              <a:rPr lang="en-US" dirty="0">
                <a:latin typeface="Arial" charset="0"/>
                <a:cs typeface="Arial" charset="0"/>
              </a:rPr>
              <a:t>Training of </a:t>
            </a:r>
            <a:r>
              <a:rPr lang="en-US" dirty="0" err="1">
                <a:latin typeface="Arial" charset="0"/>
                <a:cs typeface="Arial" charset="0"/>
              </a:rPr>
              <a:t>wedstrijd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voorbereiden</a:t>
            </a:r>
            <a:endParaRPr lang="en-US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165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21FABF-182B-4340-9B27-153A28A60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nl-BE" b="1" dirty="0"/>
              <a:t>TIP: </a:t>
            </a:r>
            <a:r>
              <a:rPr lang="en-US" altLang="nl-BE" b="1" dirty="0" err="1"/>
              <a:t>Voor</a:t>
            </a:r>
            <a:r>
              <a:rPr lang="en-US" altLang="nl-BE" b="1" dirty="0"/>
              <a:t> </a:t>
            </a:r>
            <a:r>
              <a:rPr lang="en-US" altLang="nl-BE" b="1" dirty="0" err="1"/>
              <a:t>ouder</a:t>
            </a:r>
            <a:r>
              <a:rPr lang="en-US" altLang="nl-BE" b="1" dirty="0"/>
              <a:t> </a:t>
            </a:r>
            <a:r>
              <a:rPr lang="en-US" altLang="nl-BE" b="1" dirty="0" err="1"/>
              <a:t>en</a:t>
            </a:r>
            <a:r>
              <a:rPr lang="en-US" altLang="nl-BE" b="1" dirty="0"/>
              <a:t> coach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4B42874-6814-4FEB-BA3F-AA32DF7E40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7</a:t>
            </a:fld>
            <a:endParaRPr lang="en-US"/>
          </a:p>
        </p:txBody>
      </p:sp>
      <p:pic>
        <p:nvPicPr>
          <p:cNvPr id="5" name="Tijdelijke aanduiding voor inhoud 4" descr="puff5.png">
            <a:extLst>
              <a:ext uri="{FF2B5EF4-FFF2-40B4-BE49-F238E27FC236}">
                <a16:creationId xmlns:a16="http://schemas.microsoft.com/office/drawing/2014/main" id="{1EA4A638-B69C-43CA-AB1B-3804BD0CE2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7199"/>
            <a:ext cx="1083474" cy="2328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oelichting met afgeronde rechthoek 4">
            <a:extLst>
              <a:ext uri="{FF2B5EF4-FFF2-40B4-BE49-F238E27FC236}">
                <a16:creationId xmlns:a16="http://schemas.microsoft.com/office/drawing/2014/main" id="{ED009E32-37F4-425A-9444-C6954E5AE7E2}"/>
              </a:ext>
            </a:extLst>
          </p:cNvPr>
          <p:cNvSpPr/>
          <p:nvPr/>
        </p:nvSpPr>
        <p:spPr>
          <a:xfrm>
            <a:off x="1083474" y="1985458"/>
            <a:ext cx="4681538" cy="1008063"/>
          </a:xfrm>
          <a:prstGeom prst="wedgeRoundRectCallout">
            <a:avLst>
              <a:gd name="adj1" fmla="val -55022"/>
              <a:gd name="adj2" fmla="val 13998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nl-BE" altLang="nl-BE" i="1">
                <a:solidFill>
                  <a:srgbClr val="00B0F0"/>
                </a:solidFill>
              </a:rPr>
              <a:t>Zorg voor rust en stabiliteit.</a:t>
            </a:r>
          </a:p>
          <a:p>
            <a:pPr algn="ctr"/>
            <a:r>
              <a:rPr lang="nl-BE" altLang="nl-BE" i="1">
                <a:solidFill>
                  <a:srgbClr val="00B0F0"/>
                </a:solidFill>
              </a:rPr>
              <a:t>Wees zelf een voorbeeld.</a:t>
            </a:r>
            <a:endParaRPr lang="nl-BE" altLang="nl-BE" i="1" dirty="0">
              <a:solidFill>
                <a:srgbClr val="00B0F0"/>
              </a:solidFill>
            </a:endParaRP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DB019673-A1EB-4353-81B1-4D06EDABA8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9788" y="3092702"/>
            <a:ext cx="1593596" cy="1593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9905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751214-C3AE-4849-AE5C-C9189646E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altLang="nl-BE" sz="4800" b="1" dirty="0"/>
              <a:t>Accent 1: </a:t>
            </a:r>
            <a:r>
              <a:rPr lang="en-GB" altLang="nl-BE" b="1" dirty="0" err="1"/>
              <a:t>Gezonde</a:t>
            </a:r>
            <a:r>
              <a:rPr lang="en-GB" altLang="nl-BE" b="1" dirty="0"/>
              <a:t> </a:t>
            </a:r>
            <a:r>
              <a:rPr lang="en-GB" altLang="nl-BE" b="1" dirty="0" err="1"/>
              <a:t>evenwichtige</a:t>
            </a:r>
            <a:r>
              <a:rPr lang="en-GB" altLang="nl-BE" b="1" dirty="0"/>
              <a:t> </a:t>
            </a:r>
            <a:r>
              <a:rPr lang="en-GB" altLang="nl-BE" b="1" dirty="0" err="1"/>
              <a:t>voeding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B81628E-07B5-4E66-94F2-6FD4CD80B2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17" descr="berry-smoothie-sl-257528-l">
            <a:extLst>
              <a:ext uri="{FF2B5EF4-FFF2-40B4-BE49-F238E27FC236}">
                <a16:creationId xmlns:a16="http://schemas.microsoft.com/office/drawing/2014/main" id="{9CCF73F1-7653-4DA4-8A1B-EFE64657E76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09925" y="1357312"/>
            <a:ext cx="2724150" cy="2724150"/>
          </a:xfrm>
          <a:noFill/>
        </p:spPr>
      </p:pic>
    </p:spTree>
    <p:extLst>
      <p:ext uri="{BB962C8B-B14F-4D97-AF65-F5344CB8AC3E}">
        <p14:creationId xmlns:p14="http://schemas.microsoft.com/office/powerpoint/2010/main" val="2190041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9137D0-920A-467E-9C64-A0A684C8F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374"/>
            <a:ext cx="8229600" cy="1719961"/>
          </a:xfrm>
        </p:spPr>
        <p:txBody>
          <a:bodyPr>
            <a:normAutofit fontScale="90000"/>
          </a:bodyPr>
          <a:lstStyle/>
          <a:p>
            <a:r>
              <a:rPr lang="en-US" altLang="nl-BE" b="1" dirty="0" err="1">
                <a:solidFill>
                  <a:srgbClr val="0070C0"/>
                </a:solidFill>
              </a:rPr>
              <a:t>Gezonde</a:t>
            </a:r>
            <a:r>
              <a:rPr lang="en-US" altLang="nl-BE" b="1" dirty="0">
                <a:solidFill>
                  <a:srgbClr val="0070C0"/>
                </a:solidFill>
              </a:rPr>
              <a:t> </a:t>
            </a:r>
            <a:r>
              <a:rPr lang="en-US" altLang="nl-BE" b="1" dirty="0" err="1">
                <a:solidFill>
                  <a:srgbClr val="0070C0"/>
                </a:solidFill>
              </a:rPr>
              <a:t>evenwichtige</a:t>
            </a:r>
            <a:r>
              <a:rPr lang="en-US" altLang="nl-BE" b="1" dirty="0">
                <a:solidFill>
                  <a:srgbClr val="0070C0"/>
                </a:solidFill>
              </a:rPr>
              <a:t> </a:t>
            </a:r>
            <a:r>
              <a:rPr lang="en-US" altLang="nl-BE" b="1" dirty="0" err="1">
                <a:solidFill>
                  <a:srgbClr val="0070C0"/>
                </a:solidFill>
              </a:rPr>
              <a:t>voeding</a:t>
            </a:r>
            <a:br>
              <a:rPr lang="en-US" altLang="nl-BE" dirty="0">
                <a:solidFill>
                  <a:srgbClr val="0070C0"/>
                </a:solidFill>
              </a:rPr>
            </a:br>
            <a:r>
              <a:rPr lang="en-US" altLang="nl-BE" dirty="0" err="1">
                <a:solidFill>
                  <a:srgbClr val="0070C0"/>
                </a:solidFill>
              </a:rPr>
              <a:t>Stap</a:t>
            </a:r>
            <a:r>
              <a:rPr lang="en-US" altLang="nl-BE" dirty="0">
                <a:solidFill>
                  <a:srgbClr val="0070C0"/>
                </a:solidFill>
              </a:rPr>
              <a:t> 1- </a:t>
            </a:r>
            <a:r>
              <a:rPr lang="en-US" altLang="nl-BE" dirty="0" err="1">
                <a:solidFill>
                  <a:srgbClr val="0070C0"/>
                </a:solidFill>
              </a:rPr>
              <a:t>Regelmaat</a:t>
            </a:r>
            <a:br>
              <a:rPr lang="nl-BE" altLang="nl-BE" dirty="0">
                <a:solidFill>
                  <a:srgbClr val="0070C0"/>
                </a:solidFill>
              </a:rPr>
            </a:b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562839E-6DF6-4078-A3FD-5FEBBEED46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9</a:t>
            </a:fld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AD8168D-F4D1-47B5-B985-F8845FBF4B5C}"/>
              </a:ext>
            </a:extLst>
          </p:cNvPr>
          <p:cNvSpPr txBox="1">
            <a:spLocks noChangeArrowheads="1"/>
          </p:cNvSpPr>
          <p:nvPr/>
        </p:nvSpPr>
        <p:spPr>
          <a:xfrm>
            <a:off x="1136650" y="1788668"/>
            <a:ext cx="5873750" cy="2210309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0" i="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GB" altLang="nl-BE" sz="1200" dirty="0" err="1"/>
              <a:t>Ontbijt</a:t>
            </a:r>
            <a:r>
              <a:rPr lang="en-GB" altLang="nl-BE" sz="1200" dirty="0"/>
              <a:t>			</a:t>
            </a:r>
            <a:r>
              <a:rPr lang="en-GB" altLang="nl-BE" sz="1200" dirty="0" err="1"/>
              <a:t>Maag</a:t>
            </a:r>
            <a:r>
              <a:rPr lang="en-GB" altLang="nl-BE" sz="1200" dirty="0"/>
              <a:t> </a:t>
            </a:r>
            <a:r>
              <a:rPr lang="en-GB" altLang="nl-BE" sz="1200" dirty="0" err="1"/>
              <a:t>goed</a:t>
            </a:r>
            <a:r>
              <a:rPr lang="en-GB" altLang="nl-BE" sz="1200" dirty="0"/>
              <a:t> </a:t>
            </a:r>
            <a:r>
              <a:rPr lang="en-GB" altLang="nl-BE" sz="1200" dirty="0" err="1"/>
              <a:t>vullen</a:t>
            </a:r>
            <a:r>
              <a:rPr lang="en-GB" altLang="nl-BE" sz="1200" dirty="0"/>
              <a:t>!</a:t>
            </a:r>
          </a:p>
          <a:p>
            <a:pPr>
              <a:lnSpc>
                <a:spcPct val="80000"/>
              </a:lnSpc>
            </a:pPr>
            <a:endParaRPr lang="en-GB" altLang="nl-BE" sz="1200" dirty="0"/>
          </a:p>
          <a:p>
            <a:pPr>
              <a:lnSpc>
                <a:spcPct val="80000"/>
              </a:lnSpc>
            </a:pPr>
            <a:r>
              <a:rPr lang="en-GB" altLang="nl-BE" sz="1200" dirty="0" err="1"/>
              <a:t>Tussendoortje</a:t>
            </a:r>
            <a:r>
              <a:rPr lang="en-GB" altLang="nl-BE" sz="1200" dirty="0"/>
              <a:t>		</a:t>
            </a:r>
            <a:r>
              <a:rPr lang="en-GB" altLang="nl-BE" sz="1200" dirty="0" err="1"/>
              <a:t>Snelle</a:t>
            </a:r>
            <a:r>
              <a:rPr lang="en-GB" altLang="nl-BE" sz="1200" dirty="0"/>
              <a:t> 	hap </a:t>
            </a:r>
            <a:r>
              <a:rPr lang="en-GB" altLang="nl-BE" sz="1200" dirty="0">
                <a:sym typeface="Wingdings" panose="05000000000000000000" pitchFamily="2" charset="2"/>
              </a:rPr>
              <a:t> om </a:t>
            </a:r>
            <a:r>
              <a:rPr lang="en-GB" altLang="nl-BE" sz="1200" dirty="0" err="1">
                <a:sym typeface="Wingdings" panose="05000000000000000000" pitchFamily="2" charset="2"/>
              </a:rPr>
              <a:t>honger</a:t>
            </a:r>
            <a:r>
              <a:rPr lang="en-GB" altLang="nl-BE" sz="1200" dirty="0">
                <a:sym typeface="Wingdings" panose="05000000000000000000" pitchFamily="2" charset="2"/>
              </a:rPr>
              <a:t> </a:t>
            </a:r>
            <a:r>
              <a:rPr lang="en-GB" altLang="nl-BE" sz="1200" dirty="0" err="1">
                <a:sym typeface="Wingdings" panose="05000000000000000000" pitchFamily="2" charset="2"/>
              </a:rPr>
              <a:t>te</a:t>
            </a:r>
            <a:r>
              <a:rPr lang="en-GB" altLang="nl-BE" sz="1200" dirty="0">
                <a:sym typeface="Wingdings" panose="05000000000000000000" pitchFamily="2" charset="2"/>
              </a:rPr>
              <a:t> </a:t>
            </a:r>
            <a:r>
              <a:rPr lang="en-GB" altLang="nl-BE" sz="1200" dirty="0" err="1">
                <a:sym typeface="Wingdings" panose="05000000000000000000" pitchFamily="2" charset="2"/>
              </a:rPr>
              <a:t>vermijden</a:t>
            </a:r>
            <a:r>
              <a:rPr lang="en-GB" altLang="nl-BE" sz="1200" dirty="0">
                <a:sym typeface="Wingdings" panose="05000000000000000000" pitchFamily="2" charset="2"/>
              </a:rPr>
              <a:t> ‘s </a:t>
            </a:r>
            <a:r>
              <a:rPr lang="en-GB" altLang="nl-BE" sz="1200" dirty="0" err="1">
                <a:sym typeface="Wingdings" panose="05000000000000000000" pitchFamily="2" charset="2"/>
              </a:rPr>
              <a:t>middags</a:t>
            </a:r>
            <a:endParaRPr lang="en-GB" altLang="nl-BE" sz="1200" dirty="0"/>
          </a:p>
          <a:p>
            <a:pPr lvl="1">
              <a:lnSpc>
                <a:spcPct val="80000"/>
              </a:lnSpc>
              <a:buFontTx/>
              <a:buNone/>
            </a:pPr>
            <a:endParaRPr lang="en-GB" altLang="nl-BE" sz="1200" dirty="0"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en-GB" altLang="nl-BE" sz="1200" dirty="0" err="1"/>
              <a:t>Middagmaal</a:t>
            </a:r>
            <a:r>
              <a:rPr lang="en-GB" altLang="nl-BE" sz="1200" dirty="0"/>
              <a:t>		</a:t>
            </a:r>
            <a:r>
              <a:rPr lang="en-GB" altLang="nl-BE" sz="1200" dirty="0" err="1"/>
              <a:t>Maag</a:t>
            </a:r>
            <a:r>
              <a:rPr lang="en-GB" altLang="nl-BE" sz="1200" dirty="0"/>
              <a:t> </a:t>
            </a:r>
            <a:r>
              <a:rPr lang="en-GB" altLang="nl-BE" sz="1200" dirty="0" err="1"/>
              <a:t>vullen</a:t>
            </a:r>
            <a:r>
              <a:rPr lang="en-GB" altLang="nl-BE" sz="1200" dirty="0"/>
              <a:t>!</a:t>
            </a:r>
          </a:p>
          <a:p>
            <a:pPr>
              <a:lnSpc>
                <a:spcPct val="80000"/>
              </a:lnSpc>
            </a:pPr>
            <a:endParaRPr lang="en-GB" altLang="nl-BE" sz="1200" dirty="0"/>
          </a:p>
          <a:p>
            <a:pPr>
              <a:lnSpc>
                <a:spcPct val="80000"/>
              </a:lnSpc>
            </a:pPr>
            <a:r>
              <a:rPr lang="en-GB" altLang="nl-BE" sz="1200" dirty="0" err="1"/>
              <a:t>Tussendoortje</a:t>
            </a:r>
            <a:r>
              <a:rPr lang="en-GB" altLang="nl-BE" sz="1200" dirty="0"/>
              <a:t>		</a:t>
            </a:r>
            <a:r>
              <a:rPr lang="en-GB" altLang="nl-BE" sz="1200" dirty="0" err="1"/>
              <a:t>Snelle</a:t>
            </a:r>
            <a:r>
              <a:rPr lang="en-GB" altLang="nl-BE" sz="1200" dirty="0"/>
              <a:t> hap </a:t>
            </a:r>
            <a:r>
              <a:rPr lang="en-GB" altLang="nl-BE" sz="1200" dirty="0">
                <a:sym typeface="Wingdings" panose="05000000000000000000" pitchFamily="2" charset="2"/>
              </a:rPr>
              <a:t> om </a:t>
            </a:r>
            <a:r>
              <a:rPr lang="en-GB" altLang="nl-BE" sz="1200" dirty="0" err="1">
                <a:sym typeface="Wingdings" panose="05000000000000000000" pitchFamily="2" charset="2"/>
              </a:rPr>
              <a:t>honger</a:t>
            </a:r>
            <a:r>
              <a:rPr lang="en-GB" altLang="nl-BE" sz="1200" dirty="0">
                <a:sym typeface="Wingdings" panose="05000000000000000000" pitchFamily="2" charset="2"/>
              </a:rPr>
              <a:t> </a:t>
            </a:r>
            <a:r>
              <a:rPr lang="en-GB" altLang="nl-BE" sz="1200" dirty="0" err="1">
                <a:sym typeface="Wingdings" panose="05000000000000000000" pitchFamily="2" charset="2"/>
              </a:rPr>
              <a:t>te</a:t>
            </a:r>
            <a:r>
              <a:rPr lang="en-GB" altLang="nl-BE" sz="1200" dirty="0">
                <a:sym typeface="Wingdings" panose="05000000000000000000" pitchFamily="2" charset="2"/>
              </a:rPr>
              <a:t> </a:t>
            </a:r>
            <a:r>
              <a:rPr lang="en-GB" altLang="nl-BE" sz="1200" dirty="0" err="1">
                <a:sym typeface="Wingdings" panose="05000000000000000000" pitchFamily="2" charset="2"/>
              </a:rPr>
              <a:t>vermijden</a:t>
            </a:r>
            <a:r>
              <a:rPr lang="en-GB" altLang="nl-BE" sz="1200" dirty="0">
                <a:sym typeface="Wingdings" panose="05000000000000000000" pitchFamily="2" charset="2"/>
              </a:rPr>
              <a:t> ‘s </a:t>
            </a:r>
            <a:r>
              <a:rPr lang="en-GB" altLang="nl-BE" sz="1200" dirty="0" err="1">
                <a:sym typeface="Wingdings" panose="05000000000000000000" pitchFamily="2" charset="2"/>
              </a:rPr>
              <a:t>avonds</a:t>
            </a:r>
            <a:endParaRPr lang="en-GB" altLang="nl-BE" sz="1200" dirty="0">
              <a:sym typeface="Wingdings" panose="05000000000000000000" pitchFamily="2" charset="2"/>
            </a:endParaRPr>
          </a:p>
          <a:p>
            <a:pPr>
              <a:lnSpc>
                <a:spcPct val="80000"/>
              </a:lnSpc>
            </a:pPr>
            <a:endParaRPr lang="en-GB" altLang="nl-BE" sz="1200" dirty="0"/>
          </a:p>
          <a:p>
            <a:pPr>
              <a:lnSpc>
                <a:spcPct val="80000"/>
              </a:lnSpc>
            </a:pPr>
            <a:r>
              <a:rPr lang="en-GB" altLang="nl-BE" sz="1200" dirty="0" err="1"/>
              <a:t>Avondmaal</a:t>
            </a:r>
            <a:r>
              <a:rPr lang="en-GB" altLang="nl-BE" sz="1200" dirty="0"/>
              <a:t>		</a:t>
            </a:r>
            <a:r>
              <a:rPr lang="en-GB" altLang="nl-BE" sz="1200" dirty="0" err="1"/>
              <a:t>Eten</a:t>
            </a:r>
            <a:r>
              <a:rPr lang="en-GB" altLang="nl-BE" sz="1200" dirty="0"/>
              <a:t> maar </a:t>
            </a:r>
            <a:r>
              <a:rPr lang="en-GB" altLang="nl-BE" sz="1200" dirty="0" err="1"/>
              <a:t>niet</a:t>
            </a:r>
            <a:r>
              <a:rPr lang="en-GB" altLang="nl-BE" sz="1200" dirty="0"/>
              <a:t> </a:t>
            </a:r>
            <a:r>
              <a:rPr lang="en-GB" altLang="nl-BE" sz="1200" dirty="0" err="1"/>
              <a:t>overeten</a:t>
            </a:r>
            <a:r>
              <a:rPr lang="en-GB" altLang="nl-BE" sz="1200" dirty="0"/>
              <a:t>!</a:t>
            </a:r>
          </a:p>
          <a:p>
            <a:pPr>
              <a:lnSpc>
                <a:spcPct val="80000"/>
              </a:lnSpc>
            </a:pPr>
            <a:endParaRPr lang="en-GB" altLang="nl-BE" sz="1200" dirty="0"/>
          </a:p>
          <a:p>
            <a:pPr>
              <a:lnSpc>
                <a:spcPct val="80000"/>
              </a:lnSpc>
            </a:pPr>
            <a:r>
              <a:rPr lang="en-GB" altLang="nl-BE" sz="1200" dirty="0" err="1"/>
              <a:t>Avondhapje</a:t>
            </a:r>
            <a:r>
              <a:rPr lang="en-GB" altLang="nl-BE" sz="1200" dirty="0"/>
              <a:t>		</a:t>
            </a:r>
            <a:r>
              <a:rPr lang="en-GB" altLang="nl-BE" sz="1200" dirty="0" err="1"/>
              <a:t>Kleine</a:t>
            </a:r>
            <a:r>
              <a:rPr lang="en-GB" altLang="nl-BE" sz="1200" dirty="0"/>
              <a:t> </a:t>
            </a:r>
            <a:r>
              <a:rPr lang="en-GB" altLang="nl-BE" sz="1200" dirty="0" err="1"/>
              <a:t>portie</a:t>
            </a:r>
            <a:r>
              <a:rPr lang="en-GB" altLang="nl-BE" sz="1200" dirty="0"/>
              <a:t> </a:t>
            </a:r>
            <a:r>
              <a:rPr lang="en-GB" altLang="nl-BE" sz="1200" dirty="0" err="1"/>
              <a:t>kan</a:t>
            </a:r>
            <a:r>
              <a:rPr lang="en-GB" altLang="nl-BE" sz="1200" dirty="0"/>
              <a:t>, maar </a:t>
            </a:r>
            <a:r>
              <a:rPr lang="en-GB" altLang="nl-BE" sz="1200" dirty="0" err="1"/>
              <a:t>niet</a:t>
            </a:r>
            <a:r>
              <a:rPr lang="en-GB" altLang="nl-BE" sz="1200" dirty="0"/>
              <a:t> </a:t>
            </a:r>
            <a:r>
              <a:rPr lang="en-GB" altLang="nl-BE" sz="1200" dirty="0" err="1"/>
              <a:t>overeten</a:t>
            </a:r>
            <a:r>
              <a:rPr lang="en-GB" altLang="nl-BE" sz="1200" dirty="0"/>
              <a:t>.</a:t>
            </a:r>
          </a:p>
        </p:txBody>
      </p:sp>
      <p:sp>
        <p:nvSpPr>
          <p:cNvPr id="6" name="AutoShape 4">
            <a:extLst>
              <a:ext uri="{FF2B5EF4-FFF2-40B4-BE49-F238E27FC236}">
                <a16:creationId xmlns:a16="http://schemas.microsoft.com/office/drawing/2014/main" id="{E90FC771-3BC3-4A57-A524-420C127C30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3554" y="1673923"/>
            <a:ext cx="355600" cy="2325054"/>
          </a:xfrm>
          <a:prstGeom prst="downArrow">
            <a:avLst>
              <a:gd name="adj1" fmla="val 49454"/>
              <a:gd name="adj2" fmla="val 9228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endParaRPr lang="nl-BE" sz="120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5F3B9B7-4069-4E45-ADDE-B3E25058E7B9}"/>
              </a:ext>
            </a:extLst>
          </p:cNvPr>
          <p:cNvSpPr txBox="1">
            <a:spLocks/>
          </p:cNvSpPr>
          <p:nvPr/>
        </p:nvSpPr>
        <p:spPr bwMode="auto">
          <a:xfrm>
            <a:off x="1427353" y="1421510"/>
            <a:ext cx="78486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nl-BE" sz="1200" u="sng" dirty="0" err="1"/>
              <a:t>Zorg</a:t>
            </a:r>
            <a:r>
              <a:rPr lang="en-US" altLang="nl-BE" sz="1200" u="sng" dirty="0"/>
              <a:t> </a:t>
            </a:r>
            <a:r>
              <a:rPr lang="en-US" altLang="nl-BE" sz="1200" u="sng" dirty="0" err="1"/>
              <a:t>voor</a:t>
            </a:r>
            <a:r>
              <a:rPr lang="en-US" altLang="nl-BE" sz="1200" u="sng" dirty="0"/>
              <a:t> </a:t>
            </a:r>
            <a:r>
              <a:rPr lang="en-US" altLang="nl-BE" sz="1200" u="sng" dirty="0" err="1"/>
              <a:t>een</a:t>
            </a:r>
            <a:r>
              <a:rPr lang="en-US" altLang="nl-BE" sz="1200" u="sng" dirty="0"/>
              <a:t> </a:t>
            </a:r>
            <a:r>
              <a:rPr lang="en-US" altLang="nl-BE" sz="1200" u="sng" dirty="0" err="1"/>
              <a:t>goede</a:t>
            </a:r>
            <a:r>
              <a:rPr lang="en-US" altLang="nl-BE" sz="1200" u="sng" dirty="0"/>
              <a:t> </a:t>
            </a:r>
            <a:r>
              <a:rPr lang="en-US" altLang="nl-BE" sz="1200" u="sng" dirty="0" err="1"/>
              <a:t>regelmaat</a:t>
            </a:r>
            <a:r>
              <a:rPr lang="en-US" altLang="nl-BE" sz="1200" u="sng" dirty="0"/>
              <a:t> met </a:t>
            </a:r>
            <a:r>
              <a:rPr lang="en-US" altLang="nl-BE" sz="1200" u="sng" dirty="0" err="1"/>
              <a:t>aangepaste</a:t>
            </a:r>
            <a:r>
              <a:rPr lang="en-US" altLang="nl-BE" sz="1200" u="sng" dirty="0"/>
              <a:t> </a:t>
            </a:r>
            <a:r>
              <a:rPr lang="en-US" altLang="nl-BE" sz="1200" u="sng" dirty="0" err="1"/>
              <a:t>hoeveelheden</a:t>
            </a:r>
            <a:endParaRPr lang="nl-BE" altLang="nl-BE" sz="1200" u="sng" dirty="0"/>
          </a:p>
        </p:txBody>
      </p:sp>
    </p:spTree>
    <p:extLst>
      <p:ext uri="{BB962C8B-B14F-4D97-AF65-F5344CB8AC3E}">
        <p14:creationId xmlns:p14="http://schemas.microsoft.com/office/powerpoint/2010/main" val="2035974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1EFAE4-7BF2-4334-9884-46D1BD026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374"/>
            <a:ext cx="8229600" cy="1573657"/>
          </a:xfrm>
        </p:spPr>
        <p:txBody>
          <a:bodyPr>
            <a:normAutofit fontScale="90000"/>
          </a:bodyPr>
          <a:lstStyle/>
          <a:p>
            <a:r>
              <a:rPr lang="en-US" altLang="nl-BE" b="1" dirty="0" err="1">
                <a:solidFill>
                  <a:srgbClr val="0070C0"/>
                </a:solidFill>
              </a:rPr>
              <a:t>Gezonde</a:t>
            </a:r>
            <a:r>
              <a:rPr lang="en-US" altLang="nl-BE" b="1" dirty="0">
                <a:solidFill>
                  <a:srgbClr val="0070C0"/>
                </a:solidFill>
              </a:rPr>
              <a:t> </a:t>
            </a:r>
            <a:r>
              <a:rPr lang="en-US" altLang="nl-BE" b="1" dirty="0" err="1">
                <a:solidFill>
                  <a:srgbClr val="0070C0"/>
                </a:solidFill>
              </a:rPr>
              <a:t>evenwichtige</a:t>
            </a:r>
            <a:r>
              <a:rPr lang="en-US" altLang="nl-BE" b="1" dirty="0">
                <a:solidFill>
                  <a:srgbClr val="0070C0"/>
                </a:solidFill>
              </a:rPr>
              <a:t> </a:t>
            </a:r>
            <a:r>
              <a:rPr lang="en-US" altLang="nl-BE" b="1" dirty="0" err="1">
                <a:solidFill>
                  <a:srgbClr val="0070C0"/>
                </a:solidFill>
              </a:rPr>
              <a:t>voeding</a:t>
            </a:r>
            <a:br>
              <a:rPr lang="en-US" altLang="nl-BE" dirty="0">
                <a:solidFill>
                  <a:srgbClr val="0070C0"/>
                </a:solidFill>
              </a:rPr>
            </a:br>
            <a:r>
              <a:rPr lang="en-US" altLang="nl-BE" dirty="0" err="1">
                <a:solidFill>
                  <a:srgbClr val="0070C0"/>
                </a:solidFill>
              </a:rPr>
              <a:t>Stap</a:t>
            </a:r>
            <a:r>
              <a:rPr lang="en-US" altLang="nl-BE" dirty="0">
                <a:solidFill>
                  <a:srgbClr val="0070C0"/>
                </a:solidFill>
              </a:rPr>
              <a:t> 1- </a:t>
            </a:r>
            <a:r>
              <a:rPr lang="en-US" altLang="nl-BE" dirty="0" err="1">
                <a:solidFill>
                  <a:srgbClr val="0070C0"/>
                </a:solidFill>
              </a:rPr>
              <a:t>Regelmaat</a:t>
            </a:r>
            <a:br>
              <a:rPr lang="nl-BE" altLang="nl-BE" dirty="0">
                <a:solidFill>
                  <a:srgbClr val="0070C0"/>
                </a:solidFill>
              </a:rPr>
            </a:b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2321C13-2955-45CB-9194-8024339938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10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3318806-7E41-4BF3-9485-8F7269AF9FFE}"/>
              </a:ext>
            </a:extLst>
          </p:cNvPr>
          <p:cNvSpPr txBox="1">
            <a:spLocks/>
          </p:cNvSpPr>
          <p:nvPr/>
        </p:nvSpPr>
        <p:spPr bwMode="auto">
          <a:xfrm>
            <a:off x="457200" y="1439862"/>
            <a:ext cx="78486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nl-BE" sz="2000" u="sng"/>
              <a:t>Regelmaat zorgt voor gezondheid en hoge belastbaarheid</a:t>
            </a:r>
            <a:endParaRPr lang="nl-BE" altLang="nl-BE" sz="2000" u="sng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BECE1F47-AA82-465B-8555-00035C0FAA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4910737"/>
              </p:ext>
            </p:extLst>
          </p:nvPr>
        </p:nvGraphicFramePr>
        <p:xfrm>
          <a:off x="944807" y="1872122"/>
          <a:ext cx="6552728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9709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EA9F10-A8DD-4843-AD5E-838FB366E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20677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en-US" altLang="nl-BE" b="1" dirty="0"/>
              <a:t>PROBLEMEN</a:t>
            </a:r>
            <a:br>
              <a:rPr lang="en-US" altLang="nl-BE" b="1" dirty="0"/>
            </a:br>
            <a:r>
              <a:rPr lang="en-US" altLang="nl-BE" dirty="0" err="1"/>
              <a:t>Onregelmatig</a:t>
            </a:r>
            <a:r>
              <a:rPr lang="en-US" altLang="nl-BE" dirty="0"/>
              <a:t> </a:t>
            </a:r>
            <a:r>
              <a:rPr lang="en-US" altLang="nl-BE" dirty="0" err="1"/>
              <a:t>eetpatroon</a:t>
            </a:r>
            <a:r>
              <a:rPr lang="en-US" altLang="nl-BE" dirty="0"/>
              <a:t> 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157E9B2-9359-4683-AC75-E37BF45C24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65504"/>
            <a:ext cx="8229600" cy="262128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GB" altLang="nl-BE" sz="2000" dirty="0" err="1"/>
              <a:t>Energiedipjes</a:t>
            </a:r>
            <a:endParaRPr lang="en-GB" altLang="nl-BE" sz="2000" dirty="0"/>
          </a:p>
          <a:p>
            <a:pPr>
              <a:lnSpc>
                <a:spcPct val="80000"/>
              </a:lnSpc>
            </a:pPr>
            <a:r>
              <a:rPr lang="en-GB" altLang="nl-BE" sz="2000" dirty="0" err="1"/>
              <a:t>Honger</a:t>
            </a:r>
            <a:endParaRPr lang="en-GB" altLang="nl-BE" sz="2000" dirty="0"/>
          </a:p>
          <a:p>
            <a:pPr>
              <a:lnSpc>
                <a:spcPct val="80000"/>
              </a:lnSpc>
            </a:pPr>
            <a:r>
              <a:rPr lang="en-GB" altLang="nl-BE" sz="2000" dirty="0" err="1"/>
              <a:t>Compensatie-eten</a:t>
            </a:r>
            <a:r>
              <a:rPr lang="en-GB" altLang="nl-BE" sz="2000" dirty="0"/>
              <a:t> ‘s </a:t>
            </a:r>
            <a:r>
              <a:rPr lang="en-GB" altLang="nl-BE" sz="2000" dirty="0" err="1"/>
              <a:t>avonds</a:t>
            </a:r>
            <a:endParaRPr lang="en-GB" altLang="nl-BE" sz="2000" dirty="0"/>
          </a:p>
          <a:p>
            <a:pPr>
              <a:lnSpc>
                <a:spcPct val="80000"/>
              </a:lnSpc>
            </a:pPr>
            <a:r>
              <a:rPr lang="en-GB" altLang="nl-BE" sz="2000" dirty="0" err="1"/>
              <a:t>Geen</a:t>
            </a:r>
            <a:r>
              <a:rPr lang="en-GB" altLang="nl-BE" sz="2000" dirty="0"/>
              <a:t> zin om </a:t>
            </a:r>
            <a:r>
              <a:rPr lang="en-GB" altLang="nl-BE" sz="2000" dirty="0" err="1"/>
              <a:t>te</a:t>
            </a:r>
            <a:r>
              <a:rPr lang="en-GB" altLang="nl-BE" sz="2000" dirty="0"/>
              <a:t> </a:t>
            </a:r>
            <a:r>
              <a:rPr lang="en-GB" altLang="nl-BE" sz="2000" dirty="0" err="1"/>
              <a:t>trainen</a:t>
            </a:r>
            <a:endParaRPr lang="en-GB" altLang="nl-BE" sz="2000" dirty="0"/>
          </a:p>
          <a:p>
            <a:pPr>
              <a:lnSpc>
                <a:spcPct val="80000"/>
              </a:lnSpc>
            </a:pPr>
            <a:r>
              <a:rPr lang="en-GB" altLang="nl-BE" sz="2000" dirty="0" err="1"/>
              <a:t>Geen</a:t>
            </a:r>
            <a:r>
              <a:rPr lang="en-GB" altLang="nl-BE" sz="2000" dirty="0"/>
              <a:t> </a:t>
            </a:r>
            <a:r>
              <a:rPr lang="en-GB" altLang="nl-BE" sz="2000" dirty="0" err="1"/>
              <a:t>energie</a:t>
            </a:r>
            <a:r>
              <a:rPr lang="en-GB" altLang="nl-BE" sz="2000" dirty="0"/>
              <a:t> om </a:t>
            </a:r>
            <a:r>
              <a:rPr lang="en-GB" altLang="nl-BE" sz="2000" dirty="0" err="1"/>
              <a:t>te</a:t>
            </a:r>
            <a:r>
              <a:rPr lang="en-GB" altLang="nl-BE" sz="2000" dirty="0"/>
              <a:t> </a:t>
            </a:r>
            <a:r>
              <a:rPr lang="en-GB" altLang="nl-BE" sz="2000" dirty="0" err="1"/>
              <a:t>trainen</a:t>
            </a:r>
            <a:endParaRPr lang="en-GB" altLang="nl-BE" sz="2000" dirty="0"/>
          </a:p>
          <a:p>
            <a:pPr>
              <a:lnSpc>
                <a:spcPct val="80000"/>
              </a:lnSpc>
            </a:pPr>
            <a:r>
              <a:rPr lang="en-GB" altLang="nl-BE" sz="2000" dirty="0"/>
              <a:t>Moe </a:t>
            </a:r>
            <a:r>
              <a:rPr lang="en-GB" altLang="nl-BE" sz="2000" dirty="0" err="1"/>
              <a:t>voelen</a:t>
            </a:r>
            <a:endParaRPr lang="en-GB" altLang="nl-BE" sz="2000" dirty="0"/>
          </a:p>
          <a:p>
            <a:pPr>
              <a:lnSpc>
                <a:spcPct val="80000"/>
              </a:lnSpc>
            </a:pPr>
            <a:r>
              <a:rPr lang="en-GB" altLang="nl-BE" sz="2000" dirty="0" err="1"/>
              <a:t>Slecht</a:t>
            </a:r>
            <a:r>
              <a:rPr lang="en-GB" altLang="nl-BE" sz="2000" dirty="0"/>
              <a:t> </a:t>
            </a:r>
            <a:r>
              <a:rPr lang="en-GB" altLang="nl-BE" sz="2000" dirty="0" err="1"/>
              <a:t>gevoel</a:t>
            </a:r>
            <a:endParaRPr lang="en-GB" altLang="nl-BE" sz="2000" dirty="0"/>
          </a:p>
          <a:p>
            <a:pPr>
              <a:lnSpc>
                <a:spcPct val="80000"/>
              </a:lnSpc>
            </a:pPr>
            <a:r>
              <a:rPr lang="en-GB" altLang="nl-BE" sz="2000" dirty="0" err="1"/>
              <a:t>Kans</a:t>
            </a:r>
            <a:r>
              <a:rPr lang="en-GB" altLang="nl-BE" sz="2000" dirty="0"/>
              <a:t> over overtraining of </a:t>
            </a:r>
            <a:r>
              <a:rPr lang="en-GB" altLang="nl-BE" sz="2000" dirty="0" err="1"/>
              <a:t>blessures</a:t>
            </a:r>
            <a:r>
              <a:rPr lang="en-GB" altLang="nl-BE" sz="2000" dirty="0"/>
              <a:t> is </a:t>
            </a:r>
            <a:r>
              <a:rPr lang="en-GB" altLang="nl-BE" sz="2000" dirty="0" err="1"/>
              <a:t>groter</a:t>
            </a:r>
            <a:endParaRPr lang="en-GB" altLang="nl-BE" sz="2000" dirty="0"/>
          </a:p>
          <a:p>
            <a:pPr>
              <a:lnSpc>
                <a:spcPct val="80000"/>
              </a:lnSpc>
            </a:pPr>
            <a:r>
              <a:rPr lang="en-GB" altLang="nl-BE" sz="2000" dirty="0" err="1"/>
              <a:t>Verminderde</a:t>
            </a:r>
            <a:r>
              <a:rPr lang="en-GB" altLang="nl-BE" sz="2000" dirty="0"/>
              <a:t> </a:t>
            </a:r>
            <a:r>
              <a:rPr lang="en-GB" altLang="nl-BE" sz="2000" dirty="0" err="1"/>
              <a:t>recuperatie</a:t>
            </a:r>
            <a:endParaRPr lang="en-GB" altLang="nl-BE" sz="2000" dirty="0"/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D5D259E-F602-4D54-BD6D-9D3014BF12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110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023EA3-1236-4079-BB24-6203FC531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374"/>
            <a:ext cx="8229600" cy="1537081"/>
          </a:xfrm>
        </p:spPr>
        <p:txBody>
          <a:bodyPr>
            <a:normAutofit fontScale="90000"/>
          </a:bodyPr>
          <a:lstStyle/>
          <a:p>
            <a:r>
              <a:rPr lang="en-US" altLang="nl-BE" b="1" dirty="0" err="1">
                <a:solidFill>
                  <a:srgbClr val="0070C0"/>
                </a:solidFill>
              </a:rPr>
              <a:t>Gezonde</a:t>
            </a:r>
            <a:r>
              <a:rPr lang="en-US" altLang="nl-BE" b="1" dirty="0">
                <a:solidFill>
                  <a:srgbClr val="0070C0"/>
                </a:solidFill>
              </a:rPr>
              <a:t> </a:t>
            </a:r>
            <a:r>
              <a:rPr lang="en-US" altLang="nl-BE" b="1" dirty="0" err="1">
                <a:solidFill>
                  <a:srgbClr val="0070C0"/>
                </a:solidFill>
              </a:rPr>
              <a:t>evenwichtige</a:t>
            </a:r>
            <a:r>
              <a:rPr lang="en-US" altLang="nl-BE" b="1" dirty="0">
                <a:solidFill>
                  <a:srgbClr val="0070C0"/>
                </a:solidFill>
              </a:rPr>
              <a:t> </a:t>
            </a:r>
            <a:r>
              <a:rPr lang="en-US" altLang="nl-BE" b="1" dirty="0" err="1">
                <a:solidFill>
                  <a:srgbClr val="0070C0"/>
                </a:solidFill>
              </a:rPr>
              <a:t>voeding</a:t>
            </a:r>
            <a:br>
              <a:rPr lang="en-US" altLang="nl-BE" dirty="0">
                <a:solidFill>
                  <a:srgbClr val="0070C0"/>
                </a:solidFill>
              </a:rPr>
            </a:br>
            <a:r>
              <a:rPr lang="en-US" altLang="nl-BE" dirty="0" err="1">
                <a:solidFill>
                  <a:srgbClr val="0070C0"/>
                </a:solidFill>
              </a:rPr>
              <a:t>Stap</a:t>
            </a:r>
            <a:r>
              <a:rPr lang="en-US" altLang="nl-BE" dirty="0">
                <a:solidFill>
                  <a:srgbClr val="0070C0"/>
                </a:solidFill>
              </a:rPr>
              <a:t> 2 - </a:t>
            </a:r>
            <a:r>
              <a:rPr lang="en-US" altLang="nl-BE" dirty="0" err="1">
                <a:solidFill>
                  <a:srgbClr val="0070C0"/>
                </a:solidFill>
              </a:rPr>
              <a:t>Voedingskeuze</a:t>
            </a:r>
            <a:br>
              <a:rPr lang="nl-BE" altLang="nl-BE" dirty="0">
                <a:solidFill>
                  <a:srgbClr val="0070C0"/>
                </a:solidFill>
              </a:rPr>
            </a:b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7316975-CE59-4704-8D82-650618A89F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12</a:t>
            </a:fld>
            <a:endParaRPr lang="en-US"/>
          </a:p>
        </p:txBody>
      </p:sp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847FBF83-7F07-4D97-B58D-5CB816E189CD}"/>
              </a:ext>
            </a:extLst>
          </p:cNvPr>
          <p:cNvSpPr/>
          <p:nvPr/>
        </p:nvSpPr>
        <p:spPr>
          <a:xfrm>
            <a:off x="266446" y="1319517"/>
            <a:ext cx="2225611" cy="7193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Doelen</a:t>
            </a:r>
            <a:r>
              <a:rPr lang="en-US" sz="2400" dirty="0"/>
              <a:t> </a:t>
            </a:r>
            <a:r>
              <a:rPr lang="en-US" sz="2400" dirty="0" err="1"/>
              <a:t>voedingskeuze</a:t>
            </a:r>
            <a:endParaRPr lang="nl-BE" sz="2400" dirty="0"/>
          </a:p>
        </p:txBody>
      </p:sp>
      <p:sp>
        <p:nvSpPr>
          <p:cNvPr id="20" name="Rounded Rectangle 1">
            <a:extLst>
              <a:ext uri="{FF2B5EF4-FFF2-40B4-BE49-F238E27FC236}">
                <a16:creationId xmlns:a16="http://schemas.microsoft.com/office/drawing/2014/main" id="{AA4A98F6-66A3-43D2-A40F-CE4CD3EE1F27}"/>
              </a:ext>
            </a:extLst>
          </p:cNvPr>
          <p:cNvSpPr/>
          <p:nvPr/>
        </p:nvSpPr>
        <p:spPr>
          <a:xfrm>
            <a:off x="266446" y="2295525"/>
            <a:ext cx="2207948" cy="33400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VOCHT</a:t>
            </a:r>
            <a:endParaRPr lang="nl-BE" b="1" dirty="0"/>
          </a:p>
        </p:txBody>
      </p:sp>
      <p:sp>
        <p:nvSpPr>
          <p:cNvPr id="21" name="Rounded Rectangle 5">
            <a:extLst>
              <a:ext uri="{FF2B5EF4-FFF2-40B4-BE49-F238E27FC236}">
                <a16:creationId xmlns:a16="http://schemas.microsoft.com/office/drawing/2014/main" id="{B8519A40-D0B0-4651-BE99-379D5E3BCC35}"/>
              </a:ext>
            </a:extLst>
          </p:cNvPr>
          <p:cNvSpPr/>
          <p:nvPr/>
        </p:nvSpPr>
        <p:spPr>
          <a:xfrm>
            <a:off x="266446" y="3024188"/>
            <a:ext cx="2207948" cy="33277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GEZONDHEID</a:t>
            </a:r>
            <a:endParaRPr lang="nl-BE" b="1" dirty="0"/>
          </a:p>
        </p:txBody>
      </p:sp>
      <p:sp>
        <p:nvSpPr>
          <p:cNvPr id="22" name="Rounded Rectangle 6">
            <a:extLst>
              <a:ext uri="{FF2B5EF4-FFF2-40B4-BE49-F238E27FC236}">
                <a16:creationId xmlns:a16="http://schemas.microsoft.com/office/drawing/2014/main" id="{6E4C1459-5149-4F99-8237-D447FC76BA02}"/>
              </a:ext>
            </a:extLst>
          </p:cNvPr>
          <p:cNvSpPr/>
          <p:nvPr/>
        </p:nvSpPr>
        <p:spPr>
          <a:xfrm>
            <a:off x="266446" y="3771900"/>
            <a:ext cx="2206341" cy="33277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TRAINING</a:t>
            </a:r>
            <a:endParaRPr lang="nl-BE" b="1" dirty="0"/>
          </a:p>
        </p:txBody>
      </p:sp>
      <p:sp>
        <p:nvSpPr>
          <p:cNvPr id="23" name="Rounded Rectangle 7">
            <a:extLst>
              <a:ext uri="{FF2B5EF4-FFF2-40B4-BE49-F238E27FC236}">
                <a16:creationId xmlns:a16="http://schemas.microsoft.com/office/drawing/2014/main" id="{D51D6123-7646-4171-8C13-5B3F67571491}"/>
              </a:ext>
            </a:extLst>
          </p:cNvPr>
          <p:cNvSpPr/>
          <p:nvPr/>
        </p:nvSpPr>
        <p:spPr>
          <a:xfrm>
            <a:off x="266446" y="4533900"/>
            <a:ext cx="2207948" cy="33277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HERSTEL</a:t>
            </a:r>
            <a:endParaRPr lang="nl-BE" b="1" dirty="0"/>
          </a:p>
        </p:txBody>
      </p:sp>
      <p:sp>
        <p:nvSpPr>
          <p:cNvPr id="25" name="Rounded Rectangle 10">
            <a:extLst>
              <a:ext uri="{FF2B5EF4-FFF2-40B4-BE49-F238E27FC236}">
                <a16:creationId xmlns:a16="http://schemas.microsoft.com/office/drawing/2014/main" id="{5B9F0144-0392-487C-A09D-4FF52203F109}"/>
              </a:ext>
            </a:extLst>
          </p:cNvPr>
          <p:cNvSpPr/>
          <p:nvPr/>
        </p:nvSpPr>
        <p:spPr>
          <a:xfrm>
            <a:off x="2930271" y="1677988"/>
            <a:ext cx="5387391" cy="3609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/>
              <a:t>Voedingskeuze</a:t>
            </a:r>
            <a:endParaRPr lang="nl-BE" sz="2400" dirty="0"/>
          </a:p>
        </p:txBody>
      </p:sp>
      <p:sp>
        <p:nvSpPr>
          <p:cNvPr id="26" name="Rounded Rectangle 11">
            <a:extLst>
              <a:ext uri="{FF2B5EF4-FFF2-40B4-BE49-F238E27FC236}">
                <a16:creationId xmlns:a16="http://schemas.microsoft.com/office/drawing/2014/main" id="{EDFF514F-2064-4409-B34A-6990032200DB}"/>
              </a:ext>
            </a:extLst>
          </p:cNvPr>
          <p:cNvSpPr/>
          <p:nvPr/>
        </p:nvSpPr>
        <p:spPr>
          <a:xfrm>
            <a:off x="2930271" y="2295525"/>
            <a:ext cx="1790445" cy="33400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Water</a:t>
            </a:r>
            <a:endParaRPr lang="nl-BE" dirty="0"/>
          </a:p>
        </p:txBody>
      </p:sp>
      <p:sp>
        <p:nvSpPr>
          <p:cNvPr id="27" name="Rounded Rectangle 12">
            <a:extLst>
              <a:ext uri="{FF2B5EF4-FFF2-40B4-BE49-F238E27FC236}">
                <a16:creationId xmlns:a16="http://schemas.microsoft.com/office/drawing/2014/main" id="{82EF2B43-A0C2-4537-8F32-86573D245BD0}"/>
              </a:ext>
            </a:extLst>
          </p:cNvPr>
          <p:cNvSpPr/>
          <p:nvPr/>
        </p:nvSpPr>
        <p:spPr>
          <a:xfrm>
            <a:off x="2930271" y="3024188"/>
            <a:ext cx="1793656" cy="33400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Groenten</a:t>
            </a:r>
            <a:r>
              <a:rPr lang="en-US" dirty="0"/>
              <a:t>-Fruit</a:t>
            </a:r>
            <a:endParaRPr lang="nl-BE" dirty="0"/>
          </a:p>
        </p:txBody>
      </p:sp>
      <p:sp>
        <p:nvSpPr>
          <p:cNvPr id="28" name="Rounded Rectangle 13">
            <a:extLst>
              <a:ext uri="{FF2B5EF4-FFF2-40B4-BE49-F238E27FC236}">
                <a16:creationId xmlns:a16="http://schemas.microsoft.com/office/drawing/2014/main" id="{7AEB7EE2-A9CF-4987-96E2-B1DFB33789A5}"/>
              </a:ext>
            </a:extLst>
          </p:cNvPr>
          <p:cNvSpPr/>
          <p:nvPr/>
        </p:nvSpPr>
        <p:spPr>
          <a:xfrm>
            <a:off x="4800346" y="3771900"/>
            <a:ext cx="1779204" cy="33277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Vis-</a:t>
            </a:r>
            <a:r>
              <a:rPr lang="en-US" dirty="0" err="1"/>
              <a:t>olie</a:t>
            </a:r>
            <a:r>
              <a:rPr lang="en-US" dirty="0"/>
              <a:t>-</a:t>
            </a:r>
            <a:r>
              <a:rPr lang="en-US" dirty="0" err="1"/>
              <a:t>noten</a:t>
            </a:r>
            <a:endParaRPr lang="nl-BE" dirty="0"/>
          </a:p>
        </p:txBody>
      </p:sp>
      <p:sp>
        <p:nvSpPr>
          <p:cNvPr id="29" name="Rounded Rectangle 14">
            <a:extLst>
              <a:ext uri="{FF2B5EF4-FFF2-40B4-BE49-F238E27FC236}">
                <a16:creationId xmlns:a16="http://schemas.microsoft.com/office/drawing/2014/main" id="{B331C770-5347-4804-B820-2CB5DE5AEDB4}"/>
              </a:ext>
            </a:extLst>
          </p:cNvPr>
          <p:cNvSpPr/>
          <p:nvPr/>
        </p:nvSpPr>
        <p:spPr>
          <a:xfrm>
            <a:off x="4786059" y="3024188"/>
            <a:ext cx="1793655" cy="33400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Vis-</a:t>
            </a:r>
            <a:r>
              <a:rPr lang="en-US" dirty="0" err="1"/>
              <a:t>olie</a:t>
            </a:r>
            <a:r>
              <a:rPr lang="en-US" dirty="0"/>
              <a:t>-</a:t>
            </a:r>
            <a:r>
              <a:rPr lang="en-US" dirty="0" err="1"/>
              <a:t>noten</a:t>
            </a:r>
            <a:endParaRPr lang="nl-BE" dirty="0"/>
          </a:p>
        </p:txBody>
      </p:sp>
      <p:sp>
        <p:nvSpPr>
          <p:cNvPr id="30" name="Rounded Rectangle 15">
            <a:extLst>
              <a:ext uri="{FF2B5EF4-FFF2-40B4-BE49-F238E27FC236}">
                <a16:creationId xmlns:a16="http://schemas.microsoft.com/office/drawing/2014/main" id="{7EA91B16-0E26-4F2B-8AFB-B3C24C90BAE2}"/>
              </a:ext>
            </a:extLst>
          </p:cNvPr>
          <p:cNvSpPr/>
          <p:nvPr/>
        </p:nvSpPr>
        <p:spPr>
          <a:xfrm>
            <a:off x="2930271" y="3771900"/>
            <a:ext cx="1793656" cy="33277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Graanproducten</a:t>
            </a:r>
            <a:endParaRPr lang="nl-BE" dirty="0"/>
          </a:p>
        </p:txBody>
      </p:sp>
      <p:sp>
        <p:nvSpPr>
          <p:cNvPr id="31" name="Rounded Rectangle 16">
            <a:extLst>
              <a:ext uri="{FF2B5EF4-FFF2-40B4-BE49-F238E27FC236}">
                <a16:creationId xmlns:a16="http://schemas.microsoft.com/office/drawing/2014/main" id="{E16A4975-42A0-488E-8DA3-92DA642E3500}"/>
              </a:ext>
            </a:extLst>
          </p:cNvPr>
          <p:cNvSpPr/>
          <p:nvPr/>
        </p:nvSpPr>
        <p:spPr>
          <a:xfrm>
            <a:off x="2930271" y="4533900"/>
            <a:ext cx="1793656" cy="33277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Vlees-vis-eieren</a:t>
            </a:r>
            <a:endParaRPr lang="nl-BE" dirty="0"/>
          </a:p>
        </p:txBody>
      </p:sp>
      <p:sp>
        <p:nvSpPr>
          <p:cNvPr id="32" name="Rounded Rectangle 17">
            <a:extLst>
              <a:ext uri="{FF2B5EF4-FFF2-40B4-BE49-F238E27FC236}">
                <a16:creationId xmlns:a16="http://schemas.microsoft.com/office/drawing/2014/main" id="{CD006C97-DEEB-4D80-BB40-37F40FCC54E7}"/>
              </a:ext>
            </a:extLst>
          </p:cNvPr>
          <p:cNvSpPr/>
          <p:nvPr/>
        </p:nvSpPr>
        <p:spPr>
          <a:xfrm>
            <a:off x="4800346" y="4533900"/>
            <a:ext cx="1792050" cy="33400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Zuivel-soja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107124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5E0036-0949-4DCA-852B-BC7F5BD09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374"/>
            <a:ext cx="8229600" cy="1561465"/>
          </a:xfrm>
        </p:spPr>
        <p:txBody>
          <a:bodyPr>
            <a:normAutofit fontScale="90000"/>
          </a:bodyPr>
          <a:lstStyle/>
          <a:p>
            <a:r>
              <a:rPr lang="en-US" altLang="nl-BE" b="1" dirty="0" err="1">
                <a:solidFill>
                  <a:srgbClr val="0070C0"/>
                </a:solidFill>
              </a:rPr>
              <a:t>Gezonde</a:t>
            </a:r>
            <a:r>
              <a:rPr lang="en-US" altLang="nl-BE" b="1" dirty="0">
                <a:solidFill>
                  <a:srgbClr val="0070C0"/>
                </a:solidFill>
              </a:rPr>
              <a:t> </a:t>
            </a:r>
            <a:r>
              <a:rPr lang="en-US" altLang="nl-BE" b="1" dirty="0" err="1">
                <a:solidFill>
                  <a:srgbClr val="0070C0"/>
                </a:solidFill>
              </a:rPr>
              <a:t>evenwichtige</a:t>
            </a:r>
            <a:r>
              <a:rPr lang="en-US" altLang="nl-BE" b="1" dirty="0">
                <a:solidFill>
                  <a:srgbClr val="0070C0"/>
                </a:solidFill>
              </a:rPr>
              <a:t> </a:t>
            </a:r>
            <a:r>
              <a:rPr lang="en-US" altLang="nl-BE" b="1" dirty="0" err="1">
                <a:solidFill>
                  <a:srgbClr val="0070C0"/>
                </a:solidFill>
              </a:rPr>
              <a:t>voeding</a:t>
            </a:r>
            <a:br>
              <a:rPr lang="en-US" altLang="nl-BE" dirty="0">
                <a:solidFill>
                  <a:srgbClr val="0070C0"/>
                </a:solidFill>
              </a:rPr>
            </a:br>
            <a:r>
              <a:rPr lang="en-US" altLang="nl-BE" dirty="0" err="1">
                <a:solidFill>
                  <a:srgbClr val="0070C0"/>
                </a:solidFill>
              </a:rPr>
              <a:t>Stap</a:t>
            </a:r>
            <a:r>
              <a:rPr lang="en-US" altLang="nl-BE" dirty="0">
                <a:solidFill>
                  <a:srgbClr val="0070C0"/>
                </a:solidFill>
              </a:rPr>
              <a:t> 2 - </a:t>
            </a:r>
            <a:r>
              <a:rPr lang="en-US" altLang="nl-BE" dirty="0" err="1">
                <a:solidFill>
                  <a:srgbClr val="0070C0"/>
                </a:solidFill>
              </a:rPr>
              <a:t>Voedingskeuze</a:t>
            </a:r>
            <a:br>
              <a:rPr lang="nl-BE" altLang="nl-BE" dirty="0">
                <a:solidFill>
                  <a:srgbClr val="0070C0"/>
                </a:solidFill>
              </a:rPr>
            </a:b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4188544-6C0B-4C6F-82F4-97A9FBE51C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13</a:t>
            </a:fld>
            <a:endParaRPr lang="en-US"/>
          </a:p>
        </p:txBody>
      </p:sp>
      <p:sp>
        <p:nvSpPr>
          <p:cNvPr id="6" name="Rounded Rectangle 2">
            <a:extLst>
              <a:ext uri="{FF2B5EF4-FFF2-40B4-BE49-F238E27FC236}">
                <a16:creationId xmlns:a16="http://schemas.microsoft.com/office/drawing/2014/main" id="{5E06E055-375B-46A7-A849-2144EC46D548}"/>
              </a:ext>
            </a:extLst>
          </p:cNvPr>
          <p:cNvSpPr/>
          <p:nvPr/>
        </p:nvSpPr>
        <p:spPr>
          <a:xfrm>
            <a:off x="97536" y="1401412"/>
            <a:ext cx="3367087" cy="3664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/>
              <a:t>Water</a:t>
            </a:r>
            <a:endParaRPr lang="nl-BE" sz="2800" dirty="0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26C11267-195A-4646-B09D-8BEDAD392798}"/>
              </a:ext>
            </a:extLst>
          </p:cNvPr>
          <p:cNvSpPr/>
          <p:nvPr/>
        </p:nvSpPr>
        <p:spPr>
          <a:xfrm>
            <a:off x="686273" y="1742569"/>
            <a:ext cx="6472516" cy="2877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nl-BE" b="1" dirty="0" err="1"/>
              <a:t>Voldoende</a:t>
            </a:r>
            <a:r>
              <a:rPr lang="en-GB" altLang="nl-BE" b="1" dirty="0"/>
              <a:t> </a:t>
            </a:r>
            <a:r>
              <a:rPr lang="en-GB" altLang="nl-BE" b="1" dirty="0" err="1"/>
              <a:t>drinken</a:t>
            </a:r>
            <a:endParaRPr lang="en-GB" altLang="nl-BE" dirty="0"/>
          </a:p>
          <a:p>
            <a:pPr lvl="1"/>
            <a:r>
              <a:rPr lang="en-GB" altLang="nl-BE" sz="2000" dirty="0">
                <a:cs typeface="Arial" panose="020B0604020202020204" pitchFamily="34" charset="0"/>
              </a:rPr>
              <a:t>1 - 1,5 </a:t>
            </a:r>
            <a:r>
              <a:rPr lang="en-GB" altLang="nl-BE" sz="2000" dirty="0" err="1">
                <a:cs typeface="Arial" panose="020B0604020202020204" pitchFamily="34" charset="0"/>
              </a:rPr>
              <a:t>liter</a:t>
            </a:r>
            <a:r>
              <a:rPr lang="en-GB" altLang="nl-BE" sz="2000" dirty="0">
                <a:cs typeface="Arial" panose="020B0604020202020204" pitchFamily="34" charset="0"/>
              </a:rPr>
              <a:t> per </a:t>
            </a:r>
            <a:r>
              <a:rPr lang="en-GB" altLang="nl-BE" sz="2000" dirty="0" err="1">
                <a:cs typeface="Arial" panose="020B0604020202020204" pitchFamily="34" charset="0"/>
              </a:rPr>
              <a:t>dag</a:t>
            </a:r>
            <a:r>
              <a:rPr lang="en-GB" altLang="nl-BE" sz="2000" dirty="0">
                <a:cs typeface="Arial" panose="020B0604020202020204" pitchFamily="34" charset="0"/>
              </a:rPr>
              <a:t> + </a:t>
            </a:r>
            <a:r>
              <a:rPr lang="en-GB" altLang="nl-BE" sz="2000" dirty="0" err="1">
                <a:cs typeface="Arial" panose="020B0604020202020204" pitchFamily="34" charset="0"/>
              </a:rPr>
              <a:t>vochtverlies</a:t>
            </a:r>
            <a:r>
              <a:rPr lang="en-GB" altLang="nl-BE" sz="2000" dirty="0">
                <a:cs typeface="Arial" panose="020B0604020202020204" pitchFamily="34" charset="0"/>
              </a:rPr>
              <a:t> door </a:t>
            </a:r>
            <a:r>
              <a:rPr lang="en-GB" altLang="nl-BE" sz="2000" dirty="0" err="1">
                <a:cs typeface="Arial" panose="020B0604020202020204" pitchFamily="34" charset="0"/>
              </a:rPr>
              <a:t>inspanning</a:t>
            </a:r>
            <a:endParaRPr lang="en-GB" altLang="nl-BE" sz="2000" dirty="0">
              <a:cs typeface="Arial" panose="020B0604020202020204" pitchFamily="34" charset="0"/>
            </a:endParaRPr>
          </a:p>
          <a:p>
            <a:pPr lvl="1"/>
            <a:endParaRPr lang="en-GB" altLang="nl-BE" sz="500" dirty="0">
              <a:cs typeface="Arial" panose="020B0604020202020204" pitchFamily="34" charset="0"/>
            </a:endParaRPr>
          </a:p>
          <a:p>
            <a:r>
              <a:rPr lang="en-GB" altLang="nl-BE" b="1" dirty="0" err="1"/>
              <a:t>Keuze</a:t>
            </a:r>
            <a:r>
              <a:rPr lang="en-GB" altLang="nl-BE" b="1" dirty="0"/>
              <a:t> </a:t>
            </a:r>
            <a:r>
              <a:rPr lang="en-GB" altLang="nl-BE" dirty="0"/>
              <a:t>: </a:t>
            </a:r>
            <a:r>
              <a:rPr lang="en-GB" altLang="nl-BE" dirty="0" err="1"/>
              <a:t>combinatie</a:t>
            </a:r>
            <a:r>
              <a:rPr lang="en-GB" altLang="nl-BE" dirty="0"/>
              <a:t> van </a:t>
            </a:r>
          </a:p>
          <a:p>
            <a:pPr lvl="1"/>
            <a:r>
              <a:rPr lang="en-GB" altLang="nl-BE" sz="2000" dirty="0">
                <a:cs typeface="Arial" panose="020B0604020202020204" pitchFamily="34" charset="0"/>
              </a:rPr>
              <a:t>Water :</a:t>
            </a:r>
          </a:p>
          <a:p>
            <a:pPr lvl="2"/>
            <a:r>
              <a:rPr lang="en-GB" altLang="nl-BE" sz="2000" dirty="0">
                <a:cs typeface="Arial" panose="020B0604020202020204" pitchFamily="34" charset="0"/>
              </a:rPr>
              <a:t>Water – Thee - </a:t>
            </a:r>
            <a:r>
              <a:rPr lang="en-GB" altLang="nl-BE" sz="2000" dirty="0" err="1">
                <a:cs typeface="Arial" panose="020B0604020202020204" pitchFamily="34" charset="0"/>
              </a:rPr>
              <a:t>Koffie</a:t>
            </a:r>
            <a:r>
              <a:rPr lang="en-GB" altLang="nl-BE" sz="2000" dirty="0">
                <a:cs typeface="Arial" panose="020B0604020202020204" pitchFamily="34" charset="0"/>
              </a:rPr>
              <a:t> (</a:t>
            </a:r>
            <a:r>
              <a:rPr lang="en-GB" altLang="nl-BE" sz="2000" dirty="0" err="1">
                <a:cs typeface="Arial" panose="020B0604020202020204" pitchFamily="34" charset="0"/>
              </a:rPr>
              <a:t>beperkt</a:t>
            </a:r>
            <a:r>
              <a:rPr lang="en-GB" altLang="nl-BE" sz="2000" dirty="0">
                <a:cs typeface="Arial" panose="020B0604020202020204" pitchFamily="34" charset="0"/>
              </a:rPr>
              <a:t>)</a:t>
            </a:r>
          </a:p>
          <a:p>
            <a:pPr lvl="2"/>
            <a:r>
              <a:rPr lang="en-GB" altLang="nl-BE" sz="2000" dirty="0" err="1">
                <a:cs typeface="Arial" panose="020B0604020202020204" pitchFamily="34" charset="0"/>
              </a:rPr>
              <a:t>Soep</a:t>
            </a:r>
            <a:r>
              <a:rPr lang="en-GB" altLang="nl-BE" sz="2000" dirty="0">
                <a:cs typeface="Arial" panose="020B0604020202020204" pitchFamily="34" charset="0"/>
              </a:rPr>
              <a:t> – bouillon </a:t>
            </a:r>
          </a:p>
          <a:p>
            <a:pPr lvl="1"/>
            <a:r>
              <a:rPr lang="en-GB" altLang="nl-BE" sz="2000" dirty="0" err="1">
                <a:cs typeface="Arial" panose="020B0604020202020204" pitchFamily="34" charset="0"/>
              </a:rPr>
              <a:t>Gesuikerde</a:t>
            </a:r>
            <a:r>
              <a:rPr lang="en-GB" altLang="nl-BE" sz="2000" dirty="0">
                <a:cs typeface="Arial" panose="020B0604020202020204" pitchFamily="34" charset="0"/>
              </a:rPr>
              <a:t> </a:t>
            </a:r>
            <a:r>
              <a:rPr lang="en-GB" altLang="nl-BE" sz="2000" dirty="0" err="1">
                <a:cs typeface="Arial" panose="020B0604020202020204" pitchFamily="34" charset="0"/>
              </a:rPr>
              <a:t>dranken</a:t>
            </a:r>
            <a:r>
              <a:rPr lang="en-GB" altLang="nl-BE" sz="2000" dirty="0">
                <a:cs typeface="Arial" panose="020B0604020202020204" pitchFamily="34" charset="0"/>
              </a:rPr>
              <a:t> :</a:t>
            </a:r>
            <a:endParaRPr lang="en-GB" altLang="nl-BE" sz="1600" b="1" dirty="0">
              <a:cs typeface="Arial" panose="020B0604020202020204" pitchFamily="34" charset="0"/>
            </a:endParaRPr>
          </a:p>
          <a:p>
            <a:pPr lvl="2"/>
            <a:r>
              <a:rPr lang="en-GB" altLang="nl-BE" sz="2000" dirty="0" err="1">
                <a:cs typeface="Arial" panose="020B0604020202020204" pitchFamily="34" charset="0"/>
              </a:rPr>
              <a:t>Fruitsap</a:t>
            </a:r>
            <a:r>
              <a:rPr lang="en-GB" altLang="nl-BE" sz="2000" dirty="0">
                <a:cs typeface="Arial" panose="020B0604020202020204" pitchFamily="34" charset="0"/>
              </a:rPr>
              <a:t> – </a:t>
            </a:r>
            <a:r>
              <a:rPr lang="en-GB" altLang="nl-BE" sz="2000" dirty="0" err="1">
                <a:cs typeface="Arial" panose="020B0604020202020204" pitchFamily="34" charset="0"/>
              </a:rPr>
              <a:t>Yoghurtdranken</a:t>
            </a:r>
            <a:r>
              <a:rPr lang="en-GB" altLang="nl-BE" sz="2000" dirty="0">
                <a:cs typeface="Arial" panose="020B0604020202020204" pitchFamily="34" charset="0"/>
              </a:rPr>
              <a:t> </a:t>
            </a:r>
            <a:r>
              <a:rPr lang="en-GB" altLang="nl-BE" sz="1400" b="1" dirty="0">
                <a:cs typeface="Arial" panose="020B0604020202020204" pitchFamily="34" charset="0"/>
              </a:rPr>
              <a:t>max. 1-2 </a:t>
            </a:r>
            <a:r>
              <a:rPr lang="en-GB" altLang="nl-BE" sz="1400" b="1" dirty="0" err="1">
                <a:cs typeface="Arial" panose="020B0604020202020204" pitchFamily="34" charset="0"/>
              </a:rPr>
              <a:t>porties</a:t>
            </a:r>
            <a:r>
              <a:rPr lang="en-GB" altLang="nl-BE" sz="1400" b="1" dirty="0">
                <a:cs typeface="Arial" panose="020B0604020202020204" pitchFamily="34" charset="0"/>
              </a:rPr>
              <a:t> per </a:t>
            </a:r>
            <a:r>
              <a:rPr lang="en-GB" altLang="nl-BE" sz="1400" b="1" u="sng" dirty="0" err="1">
                <a:cs typeface="Arial" panose="020B0604020202020204" pitchFamily="34" charset="0"/>
              </a:rPr>
              <a:t>dag</a:t>
            </a:r>
            <a:endParaRPr lang="en-GB" altLang="nl-BE" sz="1400" u="sng" dirty="0">
              <a:cs typeface="Arial" panose="020B0604020202020204" pitchFamily="34" charset="0"/>
            </a:endParaRPr>
          </a:p>
          <a:p>
            <a:pPr lvl="2"/>
            <a:r>
              <a:rPr lang="en-GB" altLang="nl-BE" sz="2000" dirty="0" err="1">
                <a:cs typeface="Arial" panose="020B0604020202020204" pitchFamily="34" charset="0"/>
              </a:rPr>
              <a:t>Frisdranken</a:t>
            </a:r>
            <a:r>
              <a:rPr lang="en-GB" altLang="nl-BE" sz="2000" dirty="0">
                <a:cs typeface="Arial" panose="020B0604020202020204" pitchFamily="34" charset="0"/>
              </a:rPr>
              <a:t>: </a:t>
            </a:r>
            <a:r>
              <a:rPr lang="en-GB" altLang="nl-BE" sz="1400" b="1" dirty="0">
                <a:cs typeface="Arial" panose="020B0604020202020204" pitchFamily="34" charset="0"/>
              </a:rPr>
              <a:t>max. 1-2 </a:t>
            </a:r>
            <a:r>
              <a:rPr lang="en-GB" altLang="nl-BE" sz="1400" b="1" dirty="0" err="1">
                <a:cs typeface="Arial" panose="020B0604020202020204" pitchFamily="34" charset="0"/>
              </a:rPr>
              <a:t>porties</a:t>
            </a:r>
            <a:r>
              <a:rPr lang="en-GB" altLang="nl-BE" sz="1400" b="1" dirty="0">
                <a:cs typeface="Arial" panose="020B0604020202020204" pitchFamily="34" charset="0"/>
              </a:rPr>
              <a:t> per </a:t>
            </a:r>
            <a:r>
              <a:rPr lang="en-GB" altLang="nl-BE" sz="1400" b="1" u="sng" dirty="0">
                <a:cs typeface="Arial" panose="020B0604020202020204" pitchFamily="34" charset="0"/>
              </a:rPr>
              <a:t>week</a:t>
            </a:r>
            <a:endParaRPr lang="en-GB" altLang="nl-BE" sz="1400" u="sng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293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E5DDF8-6E9F-4A66-B241-9A8FE1D59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374"/>
            <a:ext cx="8229600" cy="1502109"/>
          </a:xfrm>
        </p:spPr>
        <p:txBody>
          <a:bodyPr>
            <a:normAutofit fontScale="90000"/>
          </a:bodyPr>
          <a:lstStyle/>
          <a:p>
            <a:r>
              <a:rPr lang="en-US" altLang="nl-BE" b="1" dirty="0" err="1">
                <a:solidFill>
                  <a:srgbClr val="0070C0"/>
                </a:solidFill>
              </a:rPr>
              <a:t>Gezonde</a:t>
            </a:r>
            <a:r>
              <a:rPr lang="en-US" altLang="nl-BE" b="1" dirty="0">
                <a:solidFill>
                  <a:srgbClr val="0070C0"/>
                </a:solidFill>
              </a:rPr>
              <a:t> </a:t>
            </a:r>
            <a:r>
              <a:rPr lang="en-US" altLang="nl-BE" b="1" dirty="0" err="1">
                <a:solidFill>
                  <a:srgbClr val="0070C0"/>
                </a:solidFill>
              </a:rPr>
              <a:t>evenwichtige</a:t>
            </a:r>
            <a:r>
              <a:rPr lang="en-US" altLang="nl-BE" b="1" dirty="0">
                <a:solidFill>
                  <a:srgbClr val="0070C0"/>
                </a:solidFill>
              </a:rPr>
              <a:t> </a:t>
            </a:r>
            <a:r>
              <a:rPr lang="en-US" altLang="nl-BE" b="1" dirty="0" err="1">
                <a:solidFill>
                  <a:srgbClr val="0070C0"/>
                </a:solidFill>
              </a:rPr>
              <a:t>voeding</a:t>
            </a:r>
            <a:br>
              <a:rPr lang="en-US" altLang="nl-BE" dirty="0">
                <a:solidFill>
                  <a:srgbClr val="0070C0"/>
                </a:solidFill>
              </a:rPr>
            </a:br>
            <a:r>
              <a:rPr lang="en-US" altLang="nl-BE" dirty="0" err="1">
                <a:solidFill>
                  <a:srgbClr val="0070C0"/>
                </a:solidFill>
              </a:rPr>
              <a:t>Stap</a:t>
            </a:r>
            <a:r>
              <a:rPr lang="en-US" altLang="nl-BE" dirty="0">
                <a:solidFill>
                  <a:srgbClr val="0070C0"/>
                </a:solidFill>
              </a:rPr>
              <a:t> 2 - </a:t>
            </a:r>
            <a:r>
              <a:rPr lang="en-US" altLang="nl-BE" dirty="0" err="1">
                <a:solidFill>
                  <a:srgbClr val="0070C0"/>
                </a:solidFill>
              </a:rPr>
              <a:t>Voedingskeuze</a:t>
            </a:r>
            <a:br>
              <a:rPr lang="nl-BE" altLang="nl-BE" dirty="0">
                <a:solidFill>
                  <a:srgbClr val="0070C0"/>
                </a:solidFill>
              </a:rPr>
            </a:b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9B0594F-47AD-4294-92A9-988646B93F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14</a:t>
            </a:fld>
            <a:endParaRPr lang="en-US"/>
          </a:p>
        </p:txBody>
      </p:sp>
      <p:sp>
        <p:nvSpPr>
          <p:cNvPr id="5" name="Rounded Rectangle 2">
            <a:extLst>
              <a:ext uri="{FF2B5EF4-FFF2-40B4-BE49-F238E27FC236}">
                <a16:creationId xmlns:a16="http://schemas.microsoft.com/office/drawing/2014/main" id="{54515EA4-7C24-4BEC-9115-47B250A5A428}"/>
              </a:ext>
            </a:extLst>
          </p:cNvPr>
          <p:cNvSpPr/>
          <p:nvPr/>
        </p:nvSpPr>
        <p:spPr>
          <a:xfrm>
            <a:off x="179388" y="1268412"/>
            <a:ext cx="3671887" cy="5762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/>
              <a:t>Groenten - Fruit</a:t>
            </a:r>
            <a:endParaRPr lang="nl-BE" sz="2800" dirty="0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023584FB-4231-44BB-A569-8721B07F80DB}"/>
              </a:ext>
            </a:extLst>
          </p:cNvPr>
          <p:cNvSpPr/>
          <p:nvPr/>
        </p:nvSpPr>
        <p:spPr>
          <a:xfrm>
            <a:off x="457200" y="2026985"/>
            <a:ext cx="4572000" cy="108952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GB" b="1" dirty="0" err="1">
                <a:latin typeface="Arial" charset="0"/>
                <a:cs typeface="Arial" charset="0"/>
              </a:rPr>
              <a:t>Groenten</a:t>
            </a:r>
            <a:r>
              <a:rPr lang="en-GB" b="1" dirty="0">
                <a:latin typeface="Arial" charset="0"/>
                <a:cs typeface="Arial" charset="0"/>
              </a:rPr>
              <a:t>:</a:t>
            </a:r>
            <a:r>
              <a:rPr lang="en-GB" dirty="0">
                <a:latin typeface="Arial" charset="0"/>
                <a:cs typeface="Arial" charset="0"/>
              </a:rPr>
              <a:t> </a:t>
            </a:r>
            <a:r>
              <a:rPr lang="en-GB" dirty="0" err="1">
                <a:latin typeface="Arial" charset="0"/>
                <a:cs typeface="Arial" charset="0"/>
              </a:rPr>
              <a:t>elke</a:t>
            </a:r>
            <a:r>
              <a:rPr lang="en-GB" dirty="0">
                <a:latin typeface="Arial" charset="0"/>
                <a:cs typeface="Arial" charset="0"/>
              </a:rPr>
              <a:t> </a:t>
            </a:r>
            <a:r>
              <a:rPr lang="en-GB" dirty="0" err="1">
                <a:latin typeface="Arial" charset="0"/>
                <a:cs typeface="Arial" charset="0"/>
              </a:rPr>
              <a:t>dag</a:t>
            </a:r>
            <a:r>
              <a:rPr lang="en-GB" dirty="0">
                <a:latin typeface="Arial" charset="0"/>
                <a:cs typeface="Arial" charset="0"/>
              </a:rPr>
              <a:t> </a:t>
            </a:r>
            <a:r>
              <a:rPr lang="en-GB" dirty="0" err="1">
                <a:latin typeface="Arial" charset="0"/>
                <a:cs typeface="Arial" charset="0"/>
              </a:rPr>
              <a:t>zeker</a:t>
            </a:r>
            <a:r>
              <a:rPr lang="en-GB" dirty="0">
                <a:latin typeface="Arial" charset="0"/>
                <a:cs typeface="Arial" charset="0"/>
              </a:rPr>
              <a:t> 2 </a:t>
            </a:r>
            <a:r>
              <a:rPr lang="en-GB" dirty="0" err="1">
                <a:latin typeface="Arial" charset="0"/>
                <a:cs typeface="Arial" charset="0"/>
              </a:rPr>
              <a:t>volle</a:t>
            </a:r>
            <a:r>
              <a:rPr lang="en-GB" dirty="0">
                <a:latin typeface="Arial" charset="0"/>
                <a:cs typeface="Arial" charset="0"/>
              </a:rPr>
              <a:t> </a:t>
            </a:r>
            <a:r>
              <a:rPr lang="en-GB" dirty="0" err="1">
                <a:latin typeface="Arial" charset="0"/>
                <a:cs typeface="Arial" charset="0"/>
              </a:rPr>
              <a:t>handen</a:t>
            </a:r>
            <a:r>
              <a:rPr lang="en-GB" dirty="0">
                <a:latin typeface="Arial" charset="0"/>
                <a:cs typeface="Arial" charset="0"/>
              </a:rPr>
              <a:t> </a:t>
            </a:r>
          </a:p>
          <a:p>
            <a:pPr>
              <a:lnSpc>
                <a:spcPct val="90000"/>
              </a:lnSpc>
              <a:defRPr/>
            </a:pPr>
            <a:endParaRPr lang="en-GB" dirty="0">
              <a:latin typeface="Arial" charset="0"/>
              <a:cs typeface="Arial" charset="0"/>
            </a:endParaRPr>
          </a:p>
          <a:p>
            <a:pPr>
              <a:lnSpc>
                <a:spcPct val="90000"/>
              </a:lnSpc>
              <a:defRPr/>
            </a:pPr>
            <a:endParaRPr lang="en-GB" dirty="0">
              <a:latin typeface="Arial" charset="0"/>
              <a:cs typeface="Arial" charset="0"/>
            </a:endParaRPr>
          </a:p>
          <a:p>
            <a:pPr>
              <a:lnSpc>
                <a:spcPct val="90000"/>
              </a:lnSpc>
              <a:defRPr/>
            </a:pPr>
            <a:r>
              <a:rPr lang="en-GB" b="1" dirty="0">
                <a:latin typeface="Arial" charset="0"/>
                <a:cs typeface="Arial" charset="0"/>
              </a:rPr>
              <a:t>Fruit: </a:t>
            </a:r>
            <a:r>
              <a:rPr lang="en-GB" dirty="0" err="1">
                <a:latin typeface="Arial" charset="0"/>
                <a:cs typeface="Arial" charset="0"/>
              </a:rPr>
              <a:t>elke</a:t>
            </a:r>
            <a:r>
              <a:rPr lang="en-GB" dirty="0">
                <a:latin typeface="Arial" charset="0"/>
                <a:cs typeface="Arial" charset="0"/>
              </a:rPr>
              <a:t> </a:t>
            </a:r>
            <a:r>
              <a:rPr lang="en-GB" dirty="0" err="1">
                <a:latin typeface="Arial" charset="0"/>
                <a:cs typeface="Arial" charset="0"/>
              </a:rPr>
              <a:t>dag</a:t>
            </a:r>
            <a:r>
              <a:rPr lang="en-GB" dirty="0">
                <a:latin typeface="Arial" charset="0"/>
                <a:cs typeface="Arial" charset="0"/>
              </a:rPr>
              <a:t> </a:t>
            </a:r>
            <a:r>
              <a:rPr lang="en-GB" dirty="0" err="1">
                <a:latin typeface="Arial" charset="0"/>
                <a:cs typeface="Arial" charset="0"/>
              </a:rPr>
              <a:t>zeker</a:t>
            </a:r>
            <a:r>
              <a:rPr lang="en-GB" dirty="0">
                <a:latin typeface="Arial" charset="0"/>
                <a:cs typeface="Arial" charset="0"/>
              </a:rPr>
              <a:t> 2 </a:t>
            </a:r>
            <a:r>
              <a:rPr lang="en-GB" dirty="0" err="1">
                <a:latin typeface="Arial" charset="0"/>
                <a:cs typeface="Arial" charset="0"/>
              </a:rPr>
              <a:t>stuks</a:t>
            </a:r>
            <a:r>
              <a:rPr lang="en-GB" dirty="0">
                <a:latin typeface="Arial" charset="0"/>
                <a:cs typeface="Arial" charset="0"/>
              </a:rPr>
              <a:t> </a:t>
            </a:r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6A09AFF9-736B-4F83-993B-7424B743CE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7" y="1646237"/>
            <a:ext cx="19081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5878F865-46E3-4694-8872-FCFBC2FCC0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493" y="3298824"/>
            <a:ext cx="1873250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9D62FCE7-93A6-4303-B436-81C6372162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9" y="3299619"/>
            <a:ext cx="1728788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6029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CC2313-60F0-46A0-8B6E-B0C0450EC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374"/>
            <a:ext cx="8229600" cy="1514141"/>
          </a:xfrm>
        </p:spPr>
        <p:txBody>
          <a:bodyPr>
            <a:normAutofit fontScale="90000"/>
          </a:bodyPr>
          <a:lstStyle/>
          <a:p>
            <a:r>
              <a:rPr lang="en-US" altLang="nl-BE" b="1" dirty="0" err="1">
                <a:solidFill>
                  <a:srgbClr val="0070C0"/>
                </a:solidFill>
              </a:rPr>
              <a:t>Gezonde</a:t>
            </a:r>
            <a:r>
              <a:rPr lang="en-US" altLang="nl-BE" b="1" dirty="0">
                <a:solidFill>
                  <a:srgbClr val="0070C0"/>
                </a:solidFill>
              </a:rPr>
              <a:t> </a:t>
            </a:r>
            <a:r>
              <a:rPr lang="en-US" altLang="nl-BE" b="1" dirty="0" err="1">
                <a:solidFill>
                  <a:srgbClr val="0070C0"/>
                </a:solidFill>
              </a:rPr>
              <a:t>evenwichtige</a:t>
            </a:r>
            <a:r>
              <a:rPr lang="en-US" altLang="nl-BE" b="1" dirty="0">
                <a:solidFill>
                  <a:srgbClr val="0070C0"/>
                </a:solidFill>
              </a:rPr>
              <a:t> </a:t>
            </a:r>
            <a:r>
              <a:rPr lang="en-US" altLang="nl-BE" b="1" dirty="0" err="1">
                <a:solidFill>
                  <a:srgbClr val="0070C0"/>
                </a:solidFill>
              </a:rPr>
              <a:t>voeding</a:t>
            </a:r>
            <a:br>
              <a:rPr lang="en-US" altLang="nl-BE" dirty="0">
                <a:solidFill>
                  <a:srgbClr val="0070C0"/>
                </a:solidFill>
              </a:rPr>
            </a:br>
            <a:r>
              <a:rPr lang="en-US" altLang="nl-BE" dirty="0" err="1">
                <a:solidFill>
                  <a:srgbClr val="0070C0"/>
                </a:solidFill>
              </a:rPr>
              <a:t>Stap</a:t>
            </a:r>
            <a:r>
              <a:rPr lang="en-US" altLang="nl-BE" dirty="0">
                <a:solidFill>
                  <a:srgbClr val="0070C0"/>
                </a:solidFill>
              </a:rPr>
              <a:t> 2 - </a:t>
            </a:r>
            <a:r>
              <a:rPr lang="en-US" altLang="nl-BE" dirty="0" err="1">
                <a:solidFill>
                  <a:srgbClr val="0070C0"/>
                </a:solidFill>
              </a:rPr>
              <a:t>Voedingskeuze</a:t>
            </a:r>
            <a:br>
              <a:rPr lang="nl-BE" altLang="nl-BE" dirty="0">
                <a:solidFill>
                  <a:srgbClr val="0070C0"/>
                </a:solidFill>
              </a:rPr>
            </a:b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87C7653-4D86-4DE5-B6B8-42516AE20C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15</a:t>
            </a:fld>
            <a:endParaRPr lang="en-US"/>
          </a:p>
        </p:txBody>
      </p:sp>
      <p:sp>
        <p:nvSpPr>
          <p:cNvPr id="5" name="Rounded Rectangle 2">
            <a:extLst>
              <a:ext uri="{FF2B5EF4-FFF2-40B4-BE49-F238E27FC236}">
                <a16:creationId xmlns:a16="http://schemas.microsoft.com/office/drawing/2014/main" id="{F5B955BB-4385-48BE-B2C8-464E07103D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852" y="1305428"/>
            <a:ext cx="3681663" cy="5013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indent="0" algn="ctr">
              <a:buNone/>
              <a:defRPr/>
            </a:pPr>
            <a:r>
              <a:rPr lang="en-US" sz="2800"/>
              <a:t>Vis – Olie – Noten</a:t>
            </a:r>
            <a:endParaRPr lang="nl-BE" sz="2800" dirty="0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EC033B9D-03C8-4AA8-8FD8-6E02C906D192}"/>
              </a:ext>
            </a:extLst>
          </p:cNvPr>
          <p:cNvSpPr/>
          <p:nvPr/>
        </p:nvSpPr>
        <p:spPr>
          <a:xfrm>
            <a:off x="1219200" y="1847992"/>
            <a:ext cx="64008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>
                <a:latin typeface="Arial" charset="0"/>
                <a:cs typeface="Arial" charset="0"/>
              </a:rPr>
              <a:t>Vis:</a:t>
            </a:r>
          </a:p>
          <a:p>
            <a:pPr lvl="1">
              <a:buFont typeface="Arial" charset="0"/>
              <a:buChar char="•"/>
              <a:defRPr/>
            </a:pPr>
            <a:r>
              <a:rPr lang="en-US" sz="1600" dirty="0">
                <a:latin typeface="Arial" charset="0"/>
              </a:rPr>
              <a:t>1 tot 3 </a:t>
            </a:r>
            <a:r>
              <a:rPr lang="en-US" sz="1600" dirty="0" err="1">
                <a:latin typeface="Arial" charset="0"/>
              </a:rPr>
              <a:t>maal</a:t>
            </a:r>
            <a:r>
              <a:rPr lang="en-US" sz="1600" dirty="0">
                <a:latin typeface="Arial" charset="0"/>
              </a:rPr>
              <a:t> per week </a:t>
            </a:r>
            <a:r>
              <a:rPr lang="en-US" sz="1600" dirty="0">
                <a:latin typeface="Arial" charset="0"/>
                <a:sym typeface="Wingdings" pitchFamily="2" charset="2"/>
              </a:rPr>
              <a:t> 100- 150 gram (maximum 200 gram)</a:t>
            </a:r>
            <a:endParaRPr lang="en-US" sz="1600" dirty="0">
              <a:latin typeface="Arial" charset="0"/>
            </a:endParaRPr>
          </a:p>
          <a:p>
            <a:pPr lvl="1">
              <a:buFont typeface="Arial" charset="0"/>
              <a:buChar char="•"/>
              <a:defRPr/>
            </a:pPr>
            <a:r>
              <a:rPr lang="en-US" sz="1600" dirty="0">
                <a:latin typeface="Arial" charset="0"/>
              </a:rPr>
              <a:t>Hoe </a:t>
            </a:r>
            <a:r>
              <a:rPr lang="en-US" sz="1600" dirty="0" err="1">
                <a:latin typeface="Arial" charset="0"/>
              </a:rPr>
              <a:t>vetter</a:t>
            </a:r>
            <a:r>
              <a:rPr lang="en-US" sz="1600" dirty="0">
                <a:latin typeface="Arial" charset="0"/>
              </a:rPr>
              <a:t> de vis, hoe </a:t>
            </a:r>
            <a:r>
              <a:rPr lang="en-US" sz="1600" dirty="0" err="1">
                <a:latin typeface="Arial" charset="0"/>
              </a:rPr>
              <a:t>beter</a:t>
            </a:r>
            <a:r>
              <a:rPr lang="en-US" sz="1600" dirty="0">
                <a:latin typeface="Arial" charset="0"/>
              </a:rPr>
              <a:t> (</a:t>
            </a:r>
            <a:r>
              <a:rPr lang="en-US" sz="1600" dirty="0" err="1">
                <a:latin typeface="Arial" charset="0"/>
              </a:rPr>
              <a:t>zalm</a:t>
            </a:r>
            <a:r>
              <a:rPr lang="en-US" sz="1600" dirty="0">
                <a:latin typeface="Arial" charset="0"/>
              </a:rPr>
              <a:t>, </a:t>
            </a:r>
            <a:r>
              <a:rPr lang="en-US" sz="1600" dirty="0" err="1">
                <a:latin typeface="Arial" charset="0"/>
              </a:rPr>
              <a:t>makreel</a:t>
            </a:r>
            <a:r>
              <a:rPr lang="en-US" sz="1600" dirty="0">
                <a:latin typeface="Arial" charset="0"/>
              </a:rPr>
              <a:t>, haring, </a:t>
            </a:r>
            <a:r>
              <a:rPr lang="en-US" sz="1600" dirty="0" err="1">
                <a:latin typeface="Arial" charset="0"/>
              </a:rPr>
              <a:t>sprot</a:t>
            </a:r>
            <a:r>
              <a:rPr lang="en-US" sz="1600" dirty="0">
                <a:latin typeface="Arial" charset="0"/>
              </a:rPr>
              <a:t>, </a:t>
            </a:r>
            <a:r>
              <a:rPr lang="en-US" sz="1600" dirty="0" err="1">
                <a:latin typeface="Arial" charset="0"/>
              </a:rPr>
              <a:t>tonijn</a:t>
            </a:r>
            <a:r>
              <a:rPr lang="en-US" sz="1600" dirty="0">
                <a:latin typeface="Arial" charset="0"/>
              </a:rPr>
              <a:t>)</a:t>
            </a:r>
          </a:p>
          <a:p>
            <a:pPr lvl="1">
              <a:defRPr/>
            </a:pPr>
            <a:endParaRPr lang="en-US" sz="500" dirty="0">
              <a:latin typeface="Arial" charset="0"/>
            </a:endParaRPr>
          </a:p>
          <a:p>
            <a:pPr>
              <a:defRPr/>
            </a:pPr>
            <a:r>
              <a:rPr lang="en-US" b="1" dirty="0" err="1">
                <a:latin typeface="Arial" charset="0"/>
              </a:rPr>
              <a:t>Olie</a:t>
            </a:r>
            <a:r>
              <a:rPr lang="en-US" b="1" dirty="0">
                <a:latin typeface="Arial" charset="0"/>
              </a:rPr>
              <a:t>:</a:t>
            </a:r>
          </a:p>
          <a:p>
            <a:pPr lvl="1">
              <a:buFont typeface="Arial" charset="0"/>
              <a:buChar char="•"/>
              <a:defRPr/>
            </a:pPr>
            <a:r>
              <a:rPr lang="en-US" sz="1600" dirty="0" err="1">
                <a:latin typeface="Arial" charset="0"/>
              </a:rPr>
              <a:t>Gebruik</a:t>
            </a:r>
            <a:r>
              <a:rPr lang="en-US" sz="1600" dirty="0">
                <a:latin typeface="Arial" charset="0"/>
              </a:rPr>
              <a:t> </a:t>
            </a:r>
            <a:r>
              <a:rPr lang="en-US" sz="1600" dirty="0" err="1">
                <a:latin typeface="Arial" charset="0"/>
              </a:rPr>
              <a:t>vooral</a:t>
            </a:r>
            <a:r>
              <a:rPr lang="en-US" sz="1600" dirty="0">
                <a:latin typeface="Arial" charset="0"/>
              </a:rPr>
              <a:t> </a:t>
            </a:r>
            <a:r>
              <a:rPr lang="en-US" sz="1600" dirty="0" err="1">
                <a:latin typeface="Arial" charset="0"/>
              </a:rPr>
              <a:t>oliën</a:t>
            </a:r>
            <a:r>
              <a:rPr lang="en-US" sz="1600" dirty="0">
                <a:latin typeface="Arial" charset="0"/>
              </a:rPr>
              <a:t> om </a:t>
            </a:r>
            <a:r>
              <a:rPr lang="en-US" sz="1600" dirty="0" err="1">
                <a:latin typeface="Arial" charset="0"/>
              </a:rPr>
              <a:t>te</a:t>
            </a:r>
            <a:r>
              <a:rPr lang="en-US" sz="1600" dirty="0">
                <a:latin typeface="Arial" charset="0"/>
              </a:rPr>
              <a:t> </a:t>
            </a:r>
            <a:r>
              <a:rPr lang="en-US" sz="1600" dirty="0" err="1">
                <a:latin typeface="Arial" charset="0"/>
              </a:rPr>
              <a:t>bereiden</a:t>
            </a:r>
            <a:r>
              <a:rPr lang="en-US" sz="1600" dirty="0">
                <a:latin typeface="Arial" charset="0"/>
              </a:rPr>
              <a:t> (</a:t>
            </a:r>
            <a:r>
              <a:rPr lang="en-US" sz="1600" dirty="0" err="1">
                <a:latin typeface="Arial" charset="0"/>
              </a:rPr>
              <a:t>slaatjes</a:t>
            </a:r>
            <a:r>
              <a:rPr lang="en-US" sz="1600" dirty="0">
                <a:latin typeface="Arial" charset="0"/>
              </a:rPr>
              <a:t> </a:t>
            </a:r>
            <a:r>
              <a:rPr lang="en-US" sz="1600" dirty="0" err="1">
                <a:latin typeface="Arial" charset="0"/>
              </a:rPr>
              <a:t>en</a:t>
            </a:r>
            <a:r>
              <a:rPr lang="en-US" sz="1600" dirty="0">
                <a:latin typeface="Arial" charset="0"/>
              </a:rPr>
              <a:t> </a:t>
            </a:r>
            <a:r>
              <a:rPr lang="en-US" sz="1600" dirty="0" err="1">
                <a:latin typeface="Arial" charset="0"/>
              </a:rPr>
              <a:t>bakken</a:t>
            </a:r>
            <a:r>
              <a:rPr lang="en-US" sz="1600" dirty="0">
                <a:latin typeface="Arial" charset="0"/>
              </a:rPr>
              <a:t>) </a:t>
            </a:r>
          </a:p>
          <a:p>
            <a:pPr lvl="1">
              <a:buFont typeface="Arial" charset="0"/>
              <a:buChar char="•"/>
              <a:defRPr/>
            </a:pPr>
            <a:r>
              <a:rPr lang="en-US" sz="1600" dirty="0" err="1">
                <a:latin typeface="Arial" charset="0"/>
              </a:rPr>
              <a:t>Oppassen</a:t>
            </a:r>
            <a:r>
              <a:rPr lang="en-US" sz="1600" dirty="0">
                <a:latin typeface="Arial" charset="0"/>
              </a:rPr>
              <a:t> </a:t>
            </a:r>
            <a:r>
              <a:rPr lang="en-US" sz="1600" dirty="0" err="1">
                <a:latin typeface="Arial" charset="0"/>
              </a:rPr>
              <a:t>dat</a:t>
            </a:r>
            <a:r>
              <a:rPr lang="en-US" sz="1600" dirty="0">
                <a:latin typeface="Arial" charset="0"/>
              </a:rPr>
              <a:t> ze </a:t>
            </a:r>
            <a:r>
              <a:rPr lang="en-US" sz="1600" dirty="0" err="1">
                <a:latin typeface="Arial" charset="0"/>
              </a:rPr>
              <a:t>niet</a:t>
            </a:r>
            <a:r>
              <a:rPr lang="en-US" sz="1600" dirty="0">
                <a:latin typeface="Arial" charset="0"/>
              </a:rPr>
              <a:t> </a:t>
            </a:r>
            <a:r>
              <a:rPr lang="en-US" sz="1600" dirty="0" err="1">
                <a:latin typeface="Arial" charset="0"/>
              </a:rPr>
              <a:t>verbranden</a:t>
            </a:r>
            <a:endParaRPr lang="en-US" sz="1600" dirty="0">
              <a:latin typeface="Arial" charset="0"/>
            </a:endParaRPr>
          </a:p>
          <a:p>
            <a:pPr lvl="1">
              <a:buFont typeface="Arial" charset="0"/>
              <a:buChar char="•"/>
              <a:defRPr/>
            </a:pPr>
            <a:r>
              <a:rPr lang="en-US" sz="1600" dirty="0" err="1">
                <a:latin typeface="Arial" charset="0"/>
              </a:rPr>
              <a:t>Olijfolie</a:t>
            </a:r>
            <a:r>
              <a:rPr lang="en-US" sz="1600" dirty="0">
                <a:latin typeface="Arial" charset="0"/>
              </a:rPr>
              <a:t>, </a:t>
            </a:r>
            <a:r>
              <a:rPr lang="en-US" sz="1600" dirty="0" err="1">
                <a:latin typeface="Arial" charset="0"/>
              </a:rPr>
              <a:t>walnootolie</a:t>
            </a:r>
            <a:r>
              <a:rPr lang="en-US" sz="1600" dirty="0">
                <a:latin typeface="Arial" charset="0"/>
              </a:rPr>
              <a:t>, </a:t>
            </a:r>
            <a:r>
              <a:rPr lang="en-US" sz="1600" dirty="0" err="1">
                <a:latin typeface="Arial" charset="0"/>
              </a:rPr>
              <a:t>arachideolie</a:t>
            </a:r>
            <a:r>
              <a:rPr lang="en-US" sz="1600" dirty="0">
                <a:latin typeface="Arial" charset="0"/>
              </a:rPr>
              <a:t>, </a:t>
            </a:r>
            <a:r>
              <a:rPr lang="en-US" sz="1600" dirty="0" err="1">
                <a:latin typeface="Arial" charset="0"/>
              </a:rPr>
              <a:t>lijnzaadolie</a:t>
            </a:r>
            <a:r>
              <a:rPr lang="en-US" sz="1600" dirty="0">
                <a:latin typeface="Arial" charset="0"/>
              </a:rPr>
              <a:t>, </a:t>
            </a:r>
            <a:r>
              <a:rPr lang="en-US" sz="1600" dirty="0" err="1">
                <a:latin typeface="Arial" charset="0"/>
              </a:rPr>
              <a:t>koolzaadolie</a:t>
            </a:r>
            <a:r>
              <a:rPr lang="en-US" sz="1600" dirty="0">
                <a:latin typeface="Arial" charset="0"/>
              </a:rPr>
              <a:t>, … </a:t>
            </a:r>
          </a:p>
          <a:p>
            <a:pPr lvl="1">
              <a:defRPr/>
            </a:pPr>
            <a:endParaRPr lang="en-US" sz="500" dirty="0">
              <a:latin typeface="Arial" charset="0"/>
            </a:endParaRPr>
          </a:p>
          <a:p>
            <a:pPr>
              <a:defRPr/>
            </a:pPr>
            <a:r>
              <a:rPr lang="en-US" b="1" dirty="0" err="1">
                <a:latin typeface="Arial" charset="0"/>
              </a:rPr>
              <a:t>Noten</a:t>
            </a:r>
            <a:r>
              <a:rPr lang="en-US" b="1" dirty="0">
                <a:latin typeface="Arial" charset="0"/>
              </a:rPr>
              <a:t>:</a:t>
            </a:r>
          </a:p>
          <a:p>
            <a:pPr lvl="1">
              <a:buFont typeface="Arial" charset="0"/>
              <a:buChar char="•"/>
              <a:defRPr/>
            </a:pPr>
            <a:r>
              <a:rPr lang="en-US" sz="1600" dirty="0" err="1">
                <a:latin typeface="Arial" charset="0"/>
              </a:rPr>
              <a:t>Eet</a:t>
            </a:r>
            <a:r>
              <a:rPr lang="en-US" sz="1600" dirty="0">
                <a:latin typeface="Arial" charset="0"/>
              </a:rPr>
              <a:t> </a:t>
            </a:r>
            <a:r>
              <a:rPr lang="en-US" sz="1600" dirty="0" err="1">
                <a:latin typeface="Arial" charset="0"/>
              </a:rPr>
              <a:t>regelmatig</a:t>
            </a:r>
            <a:r>
              <a:rPr lang="en-US" sz="1600" dirty="0">
                <a:latin typeface="Arial" charset="0"/>
              </a:rPr>
              <a:t> </a:t>
            </a:r>
            <a:r>
              <a:rPr lang="en-US" sz="1600" dirty="0" err="1">
                <a:latin typeface="Arial" charset="0"/>
              </a:rPr>
              <a:t>noten</a:t>
            </a:r>
            <a:r>
              <a:rPr lang="en-US" sz="1600" dirty="0">
                <a:latin typeface="Arial" charset="0"/>
              </a:rPr>
              <a:t>: </a:t>
            </a:r>
            <a:r>
              <a:rPr lang="en-US" sz="1600" dirty="0" err="1">
                <a:latin typeface="Arial" charset="0"/>
              </a:rPr>
              <a:t>studentenhaver</a:t>
            </a:r>
            <a:r>
              <a:rPr lang="en-US" sz="1600" dirty="0">
                <a:latin typeface="Arial" charset="0"/>
              </a:rPr>
              <a:t>, </a:t>
            </a:r>
            <a:r>
              <a:rPr lang="en-US" sz="1600" dirty="0" err="1">
                <a:latin typeface="Arial" charset="0"/>
              </a:rPr>
              <a:t>pinda</a:t>
            </a:r>
            <a:r>
              <a:rPr lang="en-US" sz="1600" dirty="0">
                <a:latin typeface="Arial" charset="0"/>
              </a:rPr>
              <a:t>, </a:t>
            </a:r>
            <a:r>
              <a:rPr lang="en-US" sz="1600" dirty="0" err="1">
                <a:latin typeface="Arial" charset="0"/>
              </a:rPr>
              <a:t>walnoot</a:t>
            </a:r>
            <a:r>
              <a:rPr lang="en-US" sz="1600" dirty="0">
                <a:latin typeface="Arial" charset="0"/>
              </a:rPr>
              <a:t>, …</a:t>
            </a:r>
          </a:p>
        </p:txBody>
      </p:sp>
    </p:spTree>
    <p:extLst>
      <p:ext uri="{BB962C8B-B14F-4D97-AF65-F5344CB8AC3E}">
        <p14:creationId xmlns:p14="http://schemas.microsoft.com/office/powerpoint/2010/main" val="25557419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27B84B-3ABF-44F1-9F7F-BC0C468D4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1478046"/>
          </a:xfrm>
        </p:spPr>
        <p:txBody>
          <a:bodyPr>
            <a:normAutofit fontScale="90000"/>
          </a:bodyPr>
          <a:lstStyle/>
          <a:p>
            <a:r>
              <a:rPr lang="en-US" altLang="nl-BE" b="1" dirty="0" err="1">
                <a:solidFill>
                  <a:srgbClr val="0070C0"/>
                </a:solidFill>
              </a:rPr>
              <a:t>Gezonde</a:t>
            </a:r>
            <a:r>
              <a:rPr lang="en-US" altLang="nl-BE" b="1" dirty="0">
                <a:solidFill>
                  <a:srgbClr val="0070C0"/>
                </a:solidFill>
              </a:rPr>
              <a:t> </a:t>
            </a:r>
            <a:r>
              <a:rPr lang="en-US" altLang="nl-BE" b="1" dirty="0" err="1">
                <a:solidFill>
                  <a:srgbClr val="0070C0"/>
                </a:solidFill>
              </a:rPr>
              <a:t>evenwichtige</a:t>
            </a:r>
            <a:r>
              <a:rPr lang="en-US" altLang="nl-BE" b="1" dirty="0">
                <a:solidFill>
                  <a:srgbClr val="0070C0"/>
                </a:solidFill>
              </a:rPr>
              <a:t> </a:t>
            </a:r>
            <a:r>
              <a:rPr lang="en-US" altLang="nl-BE" b="1" dirty="0" err="1">
                <a:solidFill>
                  <a:srgbClr val="0070C0"/>
                </a:solidFill>
              </a:rPr>
              <a:t>voeding</a:t>
            </a:r>
            <a:br>
              <a:rPr lang="en-US" altLang="nl-BE" dirty="0">
                <a:solidFill>
                  <a:srgbClr val="0070C0"/>
                </a:solidFill>
              </a:rPr>
            </a:br>
            <a:r>
              <a:rPr lang="en-US" altLang="nl-BE" dirty="0" err="1">
                <a:solidFill>
                  <a:srgbClr val="0070C0"/>
                </a:solidFill>
              </a:rPr>
              <a:t>Stap</a:t>
            </a:r>
            <a:r>
              <a:rPr lang="en-US" altLang="nl-BE" dirty="0">
                <a:solidFill>
                  <a:srgbClr val="0070C0"/>
                </a:solidFill>
              </a:rPr>
              <a:t> 2 - </a:t>
            </a:r>
            <a:r>
              <a:rPr lang="en-US" altLang="nl-BE" dirty="0" err="1">
                <a:solidFill>
                  <a:srgbClr val="0070C0"/>
                </a:solidFill>
              </a:rPr>
              <a:t>Voedingskeuze</a:t>
            </a:r>
            <a:br>
              <a:rPr lang="nl-BE" altLang="nl-BE" dirty="0">
                <a:solidFill>
                  <a:srgbClr val="0070C0"/>
                </a:solidFill>
              </a:rPr>
            </a:b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D34C8A4-2D3E-4EC6-9BFD-994E7A3CCC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16</a:t>
            </a:fld>
            <a:endParaRPr lang="en-US"/>
          </a:p>
        </p:txBody>
      </p:sp>
      <p:sp>
        <p:nvSpPr>
          <p:cNvPr id="5" name="Rounded Rectangle 2">
            <a:extLst>
              <a:ext uri="{FF2B5EF4-FFF2-40B4-BE49-F238E27FC236}">
                <a16:creationId xmlns:a16="http://schemas.microsoft.com/office/drawing/2014/main" id="{985FF006-FCA6-4C02-BA6C-49739D4E3F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484" y="1356560"/>
            <a:ext cx="2995863" cy="4842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indent="0" algn="ctr">
              <a:buNone/>
              <a:defRPr/>
            </a:pPr>
            <a:r>
              <a:rPr lang="en-US" sz="2800" dirty="0" err="1"/>
              <a:t>Graanproducten</a:t>
            </a:r>
            <a:endParaRPr lang="nl-BE" sz="2800" dirty="0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1C5A6B18-C2D4-470F-A4F5-441E009E9DF9}"/>
              </a:ext>
            </a:extLst>
          </p:cNvPr>
          <p:cNvSpPr/>
          <p:nvPr/>
        </p:nvSpPr>
        <p:spPr>
          <a:xfrm>
            <a:off x="854242" y="1868636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GB" b="1" dirty="0" err="1">
                <a:latin typeface="Arial" charset="0"/>
                <a:cs typeface="Arial" charset="0"/>
              </a:rPr>
              <a:t>Kies</a:t>
            </a:r>
            <a:r>
              <a:rPr lang="en-GB" b="1" dirty="0">
                <a:latin typeface="Arial" charset="0"/>
                <a:cs typeface="Arial" charset="0"/>
              </a:rPr>
              <a:t> </a:t>
            </a:r>
            <a:r>
              <a:rPr lang="en-GB" b="1" dirty="0" err="1">
                <a:latin typeface="Arial" charset="0"/>
                <a:cs typeface="Arial" charset="0"/>
              </a:rPr>
              <a:t>voor</a:t>
            </a:r>
            <a:r>
              <a:rPr lang="en-GB" b="1" dirty="0">
                <a:latin typeface="Arial" charset="0"/>
                <a:cs typeface="Arial" charset="0"/>
              </a:rPr>
              <a:t>: </a:t>
            </a:r>
          </a:p>
          <a:p>
            <a:pPr lvl="1">
              <a:lnSpc>
                <a:spcPct val="90000"/>
              </a:lnSpc>
              <a:buFont typeface="Arial" charset="0"/>
              <a:buChar char="•"/>
              <a:defRPr/>
            </a:pPr>
            <a:r>
              <a:rPr lang="en-GB" dirty="0">
                <a:latin typeface="Arial" charset="0"/>
              </a:rPr>
              <a:t>Brood: bruin of </a:t>
            </a:r>
            <a:r>
              <a:rPr lang="en-GB" dirty="0" err="1">
                <a:latin typeface="Arial" charset="0"/>
              </a:rPr>
              <a:t>volkoren</a:t>
            </a:r>
            <a:r>
              <a:rPr lang="en-GB" dirty="0">
                <a:latin typeface="Arial" charset="0"/>
              </a:rPr>
              <a:t>.</a:t>
            </a:r>
          </a:p>
          <a:p>
            <a:pPr lvl="1">
              <a:lnSpc>
                <a:spcPct val="90000"/>
              </a:lnSpc>
              <a:buFont typeface="Arial" charset="0"/>
              <a:buChar char="•"/>
              <a:defRPr/>
            </a:pPr>
            <a:r>
              <a:rPr lang="en-GB" dirty="0" err="1">
                <a:latin typeface="Arial" charset="0"/>
              </a:rPr>
              <a:t>Havermout</a:t>
            </a:r>
            <a:r>
              <a:rPr lang="en-GB" dirty="0">
                <a:latin typeface="Arial" charset="0"/>
              </a:rPr>
              <a:t>, muesli, </a:t>
            </a:r>
            <a:r>
              <a:rPr lang="en-GB" dirty="0" err="1">
                <a:latin typeface="Arial" charset="0"/>
              </a:rPr>
              <a:t>cruesli</a:t>
            </a:r>
            <a:r>
              <a:rPr lang="en-GB" dirty="0">
                <a:latin typeface="Arial" charset="0"/>
              </a:rPr>
              <a:t>, ..</a:t>
            </a:r>
          </a:p>
          <a:p>
            <a:pPr lvl="1">
              <a:lnSpc>
                <a:spcPct val="90000"/>
              </a:lnSpc>
              <a:buFont typeface="Arial" charset="0"/>
              <a:buChar char="•"/>
              <a:defRPr/>
            </a:pPr>
            <a:r>
              <a:rPr lang="en-GB" dirty="0" err="1">
                <a:latin typeface="Arial" charset="0"/>
              </a:rPr>
              <a:t>Rijst</a:t>
            </a:r>
            <a:endParaRPr lang="en-GB" dirty="0">
              <a:latin typeface="Arial" charset="0"/>
            </a:endParaRPr>
          </a:p>
          <a:p>
            <a:pPr lvl="1">
              <a:lnSpc>
                <a:spcPct val="90000"/>
              </a:lnSpc>
              <a:buFont typeface="Arial" charset="0"/>
              <a:buChar char="•"/>
              <a:defRPr/>
            </a:pPr>
            <a:r>
              <a:rPr lang="en-GB" dirty="0">
                <a:latin typeface="Arial" charset="0"/>
              </a:rPr>
              <a:t>Pasta</a:t>
            </a:r>
          </a:p>
          <a:p>
            <a:pPr lvl="1">
              <a:lnSpc>
                <a:spcPct val="90000"/>
              </a:lnSpc>
              <a:buFont typeface="Arial" charset="0"/>
              <a:buChar char="•"/>
              <a:defRPr/>
            </a:pPr>
            <a:r>
              <a:rPr lang="en-GB" dirty="0">
                <a:latin typeface="Arial" charset="0"/>
              </a:rPr>
              <a:t>Puree</a:t>
            </a:r>
          </a:p>
          <a:p>
            <a:pPr lvl="1">
              <a:lnSpc>
                <a:spcPct val="90000"/>
              </a:lnSpc>
              <a:buFont typeface="Arial" charset="0"/>
              <a:buChar char="•"/>
              <a:defRPr/>
            </a:pPr>
            <a:r>
              <a:rPr lang="en-GB" dirty="0">
                <a:latin typeface="Arial" charset="0"/>
              </a:rPr>
              <a:t>Couscous</a:t>
            </a:r>
          </a:p>
          <a:p>
            <a:pPr lvl="1">
              <a:lnSpc>
                <a:spcPct val="90000"/>
              </a:lnSpc>
              <a:buFont typeface="Arial" charset="0"/>
              <a:buChar char="•"/>
              <a:defRPr/>
            </a:pPr>
            <a:r>
              <a:rPr lang="en-GB" dirty="0" err="1">
                <a:latin typeface="Arial" charset="0"/>
              </a:rPr>
              <a:t>Magere</a:t>
            </a:r>
            <a:r>
              <a:rPr lang="en-GB" dirty="0">
                <a:latin typeface="Arial" charset="0"/>
              </a:rPr>
              <a:t> </a:t>
            </a:r>
            <a:r>
              <a:rPr lang="en-GB" dirty="0" err="1">
                <a:latin typeface="Arial" charset="0"/>
              </a:rPr>
              <a:t>koeken</a:t>
            </a:r>
            <a:r>
              <a:rPr lang="en-GB" dirty="0">
                <a:latin typeface="Arial" charset="0"/>
              </a:rPr>
              <a:t> </a:t>
            </a:r>
            <a:r>
              <a:rPr lang="en-GB" dirty="0" err="1">
                <a:latin typeface="Arial" charset="0"/>
              </a:rPr>
              <a:t>zoals</a:t>
            </a:r>
            <a:r>
              <a:rPr lang="en-GB" dirty="0">
                <a:latin typeface="Arial" charset="0"/>
              </a:rPr>
              <a:t> </a:t>
            </a:r>
            <a:r>
              <a:rPr lang="en-GB" dirty="0" err="1">
                <a:latin typeface="Arial" charset="0"/>
              </a:rPr>
              <a:t>soldatenkoeken</a:t>
            </a:r>
            <a:r>
              <a:rPr lang="en-GB" dirty="0">
                <a:latin typeface="Arial" charset="0"/>
              </a:rPr>
              <a:t>, </a:t>
            </a:r>
            <a:r>
              <a:rPr lang="en-GB" dirty="0" err="1">
                <a:latin typeface="Arial" charset="0"/>
              </a:rPr>
              <a:t>vitabis</a:t>
            </a:r>
            <a:r>
              <a:rPr lang="en-GB" dirty="0">
                <a:latin typeface="Arial" charset="0"/>
              </a:rPr>
              <a:t>, </a:t>
            </a:r>
            <a:r>
              <a:rPr lang="en-GB" dirty="0" err="1">
                <a:latin typeface="Arial" charset="0"/>
              </a:rPr>
              <a:t>betterfood</a:t>
            </a:r>
            <a:r>
              <a:rPr lang="en-GB" dirty="0">
                <a:latin typeface="Arial" charset="0"/>
              </a:rPr>
              <a:t>, sultana.</a:t>
            </a:r>
          </a:p>
        </p:txBody>
      </p:sp>
    </p:spTree>
    <p:extLst>
      <p:ext uri="{BB962C8B-B14F-4D97-AF65-F5344CB8AC3E}">
        <p14:creationId xmlns:p14="http://schemas.microsoft.com/office/powerpoint/2010/main" val="11194780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25DF37-E348-4128-8EC2-6465CAB6F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374"/>
            <a:ext cx="8229600" cy="1393825"/>
          </a:xfrm>
        </p:spPr>
        <p:txBody>
          <a:bodyPr>
            <a:normAutofit fontScale="90000"/>
          </a:bodyPr>
          <a:lstStyle/>
          <a:p>
            <a:r>
              <a:rPr lang="en-US" altLang="nl-BE" b="1" dirty="0" err="1">
                <a:solidFill>
                  <a:srgbClr val="0070C0"/>
                </a:solidFill>
              </a:rPr>
              <a:t>Gezonde</a:t>
            </a:r>
            <a:r>
              <a:rPr lang="en-US" altLang="nl-BE" b="1" dirty="0">
                <a:solidFill>
                  <a:srgbClr val="0070C0"/>
                </a:solidFill>
              </a:rPr>
              <a:t> </a:t>
            </a:r>
            <a:r>
              <a:rPr lang="en-US" altLang="nl-BE" b="1" dirty="0" err="1">
                <a:solidFill>
                  <a:srgbClr val="0070C0"/>
                </a:solidFill>
              </a:rPr>
              <a:t>evenwichtige</a:t>
            </a:r>
            <a:r>
              <a:rPr lang="en-US" altLang="nl-BE" b="1" dirty="0">
                <a:solidFill>
                  <a:srgbClr val="0070C0"/>
                </a:solidFill>
              </a:rPr>
              <a:t> </a:t>
            </a:r>
            <a:r>
              <a:rPr lang="en-US" altLang="nl-BE" b="1" dirty="0" err="1">
                <a:solidFill>
                  <a:srgbClr val="0070C0"/>
                </a:solidFill>
              </a:rPr>
              <a:t>voeding</a:t>
            </a:r>
            <a:br>
              <a:rPr lang="en-US" altLang="nl-BE" dirty="0">
                <a:solidFill>
                  <a:srgbClr val="0070C0"/>
                </a:solidFill>
              </a:rPr>
            </a:br>
            <a:r>
              <a:rPr lang="en-US" altLang="nl-BE" dirty="0" err="1">
                <a:solidFill>
                  <a:srgbClr val="0070C0"/>
                </a:solidFill>
              </a:rPr>
              <a:t>Stap</a:t>
            </a:r>
            <a:r>
              <a:rPr lang="en-US" altLang="nl-BE" dirty="0">
                <a:solidFill>
                  <a:srgbClr val="0070C0"/>
                </a:solidFill>
              </a:rPr>
              <a:t> 2 - </a:t>
            </a:r>
            <a:r>
              <a:rPr lang="en-US" altLang="nl-BE" dirty="0" err="1">
                <a:solidFill>
                  <a:srgbClr val="0070C0"/>
                </a:solidFill>
              </a:rPr>
              <a:t>Voedingskeuze</a:t>
            </a:r>
            <a:br>
              <a:rPr lang="nl-BE" altLang="nl-BE" dirty="0">
                <a:solidFill>
                  <a:srgbClr val="0070C0"/>
                </a:solidFill>
              </a:rPr>
            </a:b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E25520A-B18D-4C44-9590-06912CC76C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17</a:t>
            </a:fld>
            <a:endParaRPr lang="en-US"/>
          </a:p>
        </p:txBody>
      </p:sp>
      <p:sp>
        <p:nvSpPr>
          <p:cNvPr id="5" name="Rounded Rectangle 2">
            <a:extLst>
              <a:ext uri="{FF2B5EF4-FFF2-40B4-BE49-F238E27FC236}">
                <a16:creationId xmlns:a16="http://schemas.microsoft.com/office/drawing/2014/main" id="{36A4C137-5414-4BB1-BDC1-E47359D2F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0"/>
            <a:ext cx="3958389" cy="4000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indent="0" algn="ctr">
              <a:buNone/>
              <a:defRPr/>
            </a:pPr>
            <a:r>
              <a:rPr lang="en-US" sz="2800" dirty="0" err="1"/>
              <a:t>Vlees</a:t>
            </a:r>
            <a:r>
              <a:rPr lang="en-US" sz="2800" dirty="0"/>
              <a:t> – </a:t>
            </a:r>
            <a:r>
              <a:rPr lang="en-US" sz="2800" dirty="0" err="1"/>
              <a:t>Gevogelte</a:t>
            </a:r>
            <a:r>
              <a:rPr lang="en-US" sz="2800" dirty="0"/>
              <a:t> - </a:t>
            </a:r>
            <a:r>
              <a:rPr lang="en-US" sz="2800" dirty="0" err="1"/>
              <a:t>Ei</a:t>
            </a:r>
            <a:endParaRPr lang="nl-BE" sz="2800" dirty="0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16362235-4A42-4915-BBC3-0D43DB32110C}"/>
              </a:ext>
            </a:extLst>
          </p:cNvPr>
          <p:cNvSpPr/>
          <p:nvPr/>
        </p:nvSpPr>
        <p:spPr>
          <a:xfrm>
            <a:off x="1503947" y="1600199"/>
            <a:ext cx="5895473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b="1" dirty="0" err="1">
                <a:latin typeface="Arial" charset="0"/>
                <a:cs typeface="Arial" charset="0"/>
              </a:rPr>
              <a:t>Vlees</a:t>
            </a:r>
            <a:r>
              <a:rPr lang="en-GB" b="1" dirty="0">
                <a:latin typeface="Arial" charset="0"/>
                <a:cs typeface="Arial" charset="0"/>
              </a:rPr>
              <a:t> </a:t>
            </a:r>
            <a:r>
              <a:rPr lang="en-GB" b="1" dirty="0" err="1">
                <a:latin typeface="Arial" charset="0"/>
                <a:cs typeface="Arial" charset="0"/>
              </a:rPr>
              <a:t>en</a:t>
            </a:r>
            <a:r>
              <a:rPr lang="en-GB" b="1" dirty="0">
                <a:latin typeface="Arial" charset="0"/>
                <a:cs typeface="Arial" charset="0"/>
              </a:rPr>
              <a:t> </a:t>
            </a:r>
            <a:r>
              <a:rPr lang="en-GB" b="1" dirty="0" err="1">
                <a:latin typeface="Arial" charset="0"/>
                <a:cs typeface="Arial" charset="0"/>
              </a:rPr>
              <a:t>gevogelte</a:t>
            </a:r>
            <a:r>
              <a:rPr lang="en-GB" b="1" dirty="0">
                <a:latin typeface="Arial" charset="0"/>
                <a:cs typeface="Arial" charset="0"/>
              </a:rPr>
              <a:t>:</a:t>
            </a:r>
          </a:p>
          <a:p>
            <a:pPr lvl="1">
              <a:buFont typeface="Arial" charset="0"/>
              <a:buChar char="•"/>
              <a:defRPr/>
            </a:pPr>
            <a:r>
              <a:rPr lang="en-GB" sz="2000" dirty="0" err="1"/>
              <a:t>Hoeveelheid</a:t>
            </a:r>
            <a:r>
              <a:rPr lang="en-GB" sz="2000" dirty="0"/>
              <a:t>: </a:t>
            </a:r>
            <a:r>
              <a:rPr lang="en-GB" sz="2000" dirty="0" err="1"/>
              <a:t>niet</a:t>
            </a:r>
            <a:r>
              <a:rPr lang="en-GB" sz="2000" dirty="0"/>
              <a:t> </a:t>
            </a:r>
            <a:r>
              <a:rPr lang="en-GB" sz="2000" dirty="0" err="1"/>
              <a:t>overdrijven</a:t>
            </a:r>
            <a:r>
              <a:rPr lang="en-GB" sz="2000" dirty="0"/>
              <a:t>  </a:t>
            </a:r>
          </a:p>
          <a:p>
            <a:pPr lvl="2">
              <a:buFont typeface="Arial" charset="0"/>
              <a:buChar char="•"/>
              <a:defRPr/>
            </a:pPr>
            <a:r>
              <a:rPr lang="en-US" sz="1600" dirty="0" err="1">
                <a:latin typeface="Arial" charset="0"/>
                <a:sym typeface="Wingdings" pitchFamily="2" charset="2"/>
              </a:rPr>
              <a:t>Standaard</a:t>
            </a:r>
            <a:r>
              <a:rPr lang="en-US" sz="1600" dirty="0">
                <a:latin typeface="Arial" charset="0"/>
                <a:sym typeface="Wingdings" pitchFamily="2" charset="2"/>
              </a:rPr>
              <a:t>: 150 gram  1 </a:t>
            </a:r>
            <a:r>
              <a:rPr lang="en-US" sz="1600" dirty="0" err="1">
                <a:latin typeface="Arial" charset="0"/>
                <a:sym typeface="Wingdings" pitchFamily="2" charset="2"/>
              </a:rPr>
              <a:t>handpalm</a:t>
            </a:r>
            <a:endParaRPr lang="en-US" sz="1600" dirty="0">
              <a:latin typeface="Arial" charset="0"/>
              <a:sym typeface="Wingdings" pitchFamily="2" charset="2"/>
            </a:endParaRPr>
          </a:p>
          <a:p>
            <a:pPr lvl="2">
              <a:buFont typeface="Arial" charset="0"/>
              <a:buChar char="•"/>
              <a:defRPr/>
            </a:pPr>
            <a:r>
              <a:rPr lang="en-US" sz="1600" dirty="0" err="1">
                <a:latin typeface="Arial" charset="0"/>
                <a:sym typeface="Wingdings" pitchFamily="2" charset="2"/>
              </a:rPr>
              <a:t>Tijdens</a:t>
            </a:r>
            <a:r>
              <a:rPr lang="en-US" sz="1600" dirty="0">
                <a:latin typeface="Arial" charset="0"/>
                <a:sym typeface="Wingdings" pitchFamily="2" charset="2"/>
              </a:rPr>
              <a:t> </a:t>
            </a:r>
            <a:r>
              <a:rPr lang="en-US" sz="1600" dirty="0" err="1">
                <a:latin typeface="Arial" charset="0"/>
                <a:sym typeface="Wingdings" pitchFamily="2" charset="2"/>
              </a:rPr>
              <a:t>groeispurt</a:t>
            </a:r>
            <a:r>
              <a:rPr lang="en-US" sz="1600" dirty="0">
                <a:latin typeface="Arial" charset="0"/>
                <a:sym typeface="Wingdings" pitchFamily="2" charset="2"/>
              </a:rPr>
              <a:t> tot 200 gram</a:t>
            </a:r>
          </a:p>
          <a:p>
            <a:pPr lvl="2">
              <a:buFont typeface="Arial" charset="0"/>
              <a:buChar char="•"/>
              <a:defRPr/>
            </a:pPr>
            <a:r>
              <a:rPr lang="en-GB" dirty="0" err="1"/>
              <a:t>Bij</a:t>
            </a:r>
            <a:r>
              <a:rPr lang="en-GB" dirty="0"/>
              <a:t> </a:t>
            </a:r>
            <a:r>
              <a:rPr lang="en-GB" dirty="0" err="1"/>
              <a:t>jongeren</a:t>
            </a:r>
            <a:r>
              <a:rPr lang="en-GB" dirty="0"/>
              <a:t> is </a:t>
            </a:r>
            <a:r>
              <a:rPr lang="en-GB" dirty="0" err="1"/>
              <a:t>vlees</a:t>
            </a:r>
            <a:r>
              <a:rPr lang="en-GB" dirty="0"/>
              <a:t> </a:t>
            </a:r>
            <a:r>
              <a:rPr lang="en-GB" dirty="0" err="1"/>
              <a:t>goede</a:t>
            </a:r>
            <a:r>
              <a:rPr lang="en-GB" dirty="0"/>
              <a:t> </a:t>
            </a:r>
            <a:r>
              <a:rPr lang="en-GB" dirty="0" err="1"/>
              <a:t>maagvuller</a:t>
            </a:r>
            <a:r>
              <a:rPr lang="en-GB" dirty="0"/>
              <a:t> </a:t>
            </a:r>
            <a:r>
              <a:rPr lang="en-GB" dirty="0">
                <a:sym typeface="Wingdings" pitchFamily="2" charset="2"/>
              </a:rPr>
              <a:t> </a:t>
            </a:r>
            <a:r>
              <a:rPr lang="en-GB" dirty="0" err="1">
                <a:sym typeface="Wingdings" pitchFamily="2" charset="2"/>
              </a:rPr>
              <a:t>zij</a:t>
            </a:r>
            <a:r>
              <a:rPr lang="en-GB" dirty="0">
                <a:sym typeface="Wingdings" pitchFamily="2" charset="2"/>
              </a:rPr>
              <a:t> </a:t>
            </a:r>
            <a:r>
              <a:rPr lang="en-GB" dirty="0" err="1">
                <a:sym typeface="Wingdings" pitchFamily="2" charset="2"/>
              </a:rPr>
              <a:t>lusten</a:t>
            </a:r>
            <a:r>
              <a:rPr lang="en-GB" dirty="0">
                <a:sym typeface="Wingdings" pitchFamily="2" charset="2"/>
              </a:rPr>
              <a:t> </a:t>
            </a:r>
            <a:r>
              <a:rPr lang="en-GB" dirty="0" err="1">
                <a:sym typeface="Wingdings" pitchFamily="2" charset="2"/>
              </a:rPr>
              <a:t>dit</a:t>
            </a:r>
            <a:r>
              <a:rPr lang="en-GB" dirty="0">
                <a:sym typeface="Wingdings" pitchFamily="2" charset="2"/>
              </a:rPr>
              <a:t> </a:t>
            </a:r>
            <a:r>
              <a:rPr lang="en-GB" dirty="0" err="1">
                <a:sym typeface="Wingdings" pitchFamily="2" charset="2"/>
              </a:rPr>
              <a:t>graag</a:t>
            </a:r>
            <a:r>
              <a:rPr lang="en-GB" dirty="0">
                <a:sym typeface="Wingdings" pitchFamily="2" charset="2"/>
              </a:rPr>
              <a:t>.</a:t>
            </a:r>
          </a:p>
          <a:p>
            <a:pPr lvl="1">
              <a:buFont typeface="Arial" charset="0"/>
              <a:buChar char="•"/>
              <a:defRPr/>
            </a:pPr>
            <a:r>
              <a:rPr lang="en-GB" dirty="0">
                <a:sym typeface="Wingdings" pitchFamily="2" charset="2"/>
              </a:rPr>
              <a:t>Hoe </a:t>
            </a:r>
            <a:r>
              <a:rPr lang="en-GB" dirty="0" err="1">
                <a:sym typeface="Wingdings" pitchFamily="2" charset="2"/>
              </a:rPr>
              <a:t>magerder</a:t>
            </a:r>
            <a:r>
              <a:rPr lang="en-GB" dirty="0">
                <a:sym typeface="Wingdings" pitchFamily="2" charset="2"/>
              </a:rPr>
              <a:t>, hoe </a:t>
            </a:r>
            <a:r>
              <a:rPr lang="en-GB" dirty="0" err="1">
                <a:sym typeface="Wingdings" pitchFamily="2" charset="2"/>
              </a:rPr>
              <a:t>beter</a:t>
            </a:r>
            <a:r>
              <a:rPr lang="en-GB" dirty="0">
                <a:sym typeface="Wingdings" pitchFamily="2" charset="2"/>
              </a:rPr>
              <a:t>.</a:t>
            </a:r>
          </a:p>
          <a:p>
            <a:pPr lvl="2">
              <a:buFont typeface="Arial" charset="0"/>
              <a:buChar char="•"/>
              <a:defRPr/>
            </a:pPr>
            <a:r>
              <a:rPr lang="en-GB" dirty="0" err="1">
                <a:sym typeface="Wingdings" pitchFamily="2" charset="2"/>
              </a:rPr>
              <a:t>Kalkoen</a:t>
            </a:r>
            <a:r>
              <a:rPr lang="en-GB" dirty="0">
                <a:sym typeface="Wingdings" pitchFamily="2" charset="2"/>
              </a:rPr>
              <a:t> – kip – </a:t>
            </a:r>
            <a:r>
              <a:rPr lang="en-GB" dirty="0" err="1">
                <a:sym typeface="Wingdings" pitchFamily="2" charset="2"/>
              </a:rPr>
              <a:t>kalf</a:t>
            </a:r>
            <a:r>
              <a:rPr lang="en-GB" dirty="0">
                <a:sym typeface="Wingdings" pitchFamily="2" charset="2"/>
              </a:rPr>
              <a:t> </a:t>
            </a:r>
          </a:p>
          <a:p>
            <a:pPr lvl="2">
              <a:buFont typeface="Arial" charset="0"/>
              <a:buChar char="•"/>
              <a:defRPr/>
            </a:pPr>
            <a:r>
              <a:rPr lang="en-GB" dirty="0" err="1">
                <a:sym typeface="Wingdings" pitchFamily="2" charset="2"/>
              </a:rPr>
              <a:t>Rund</a:t>
            </a:r>
            <a:r>
              <a:rPr lang="en-GB" dirty="0">
                <a:sym typeface="Wingdings" pitchFamily="2" charset="2"/>
              </a:rPr>
              <a:t>: </a:t>
            </a:r>
            <a:r>
              <a:rPr lang="en-GB" dirty="0" err="1">
                <a:sym typeface="Wingdings" pitchFamily="2" charset="2"/>
              </a:rPr>
              <a:t>biefstuk</a:t>
            </a:r>
            <a:r>
              <a:rPr lang="en-GB" dirty="0">
                <a:sym typeface="Wingdings" pitchFamily="2" charset="2"/>
              </a:rPr>
              <a:t>, </a:t>
            </a:r>
            <a:r>
              <a:rPr lang="en-GB" dirty="0" err="1">
                <a:sym typeface="Wingdings" pitchFamily="2" charset="2"/>
              </a:rPr>
              <a:t>gehakt</a:t>
            </a:r>
            <a:r>
              <a:rPr lang="en-GB" dirty="0">
                <a:sym typeface="Wingdings" pitchFamily="2" charset="2"/>
              </a:rPr>
              <a:t>.</a:t>
            </a:r>
          </a:p>
          <a:p>
            <a:pPr lvl="2">
              <a:buFont typeface="Arial" charset="0"/>
              <a:buChar char="•"/>
              <a:defRPr/>
            </a:pPr>
            <a:r>
              <a:rPr lang="en-GB" dirty="0" err="1">
                <a:sym typeface="Wingdings" pitchFamily="2" charset="2"/>
              </a:rPr>
              <a:t>Varken</a:t>
            </a:r>
            <a:r>
              <a:rPr lang="en-GB" dirty="0">
                <a:sym typeface="Wingdings" pitchFamily="2" charset="2"/>
              </a:rPr>
              <a:t>: </a:t>
            </a:r>
            <a:r>
              <a:rPr lang="en-GB" dirty="0" err="1">
                <a:sym typeface="Wingdings" pitchFamily="2" charset="2"/>
              </a:rPr>
              <a:t>lapje</a:t>
            </a:r>
            <a:r>
              <a:rPr lang="en-GB" dirty="0">
                <a:sym typeface="Wingdings" pitchFamily="2" charset="2"/>
              </a:rPr>
              <a:t>, </a:t>
            </a:r>
            <a:r>
              <a:rPr lang="en-GB" dirty="0" err="1">
                <a:sym typeface="Wingdings" pitchFamily="2" charset="2"/>
              </a:rPr>
              <a:t>varkenshaasje</a:t>
            </a:r>
            <a:r>
              <a:rPr lang="en-GB" dirty="0">
                <a:sym typeface="Wingdings" pitchFamily="2" charset="2"/>
              </a:rPr>
              <a:t>.</a:t>
            </a:r>
          </a:p>
          <a:p>
            <a:pPr>
              <a:defRPr/>
            </a:pPr>
            <a:r>
              <a:rPr lang="en-GB" b="1" dirty="0" err="1">
                <a:sym typeface="Wingdings" pitchFamily="2" charset="2"/>
              </a:rPr>
              <a:t>Ei</a:t>
            </a:r>
            <a:r>
              <a:rPr lang="en-GB" b="1" dirty="0">
                <a:sym typeface="Wingdings" pitchFamily="2" charset="2"/>
              </a:rPr>
              <a:t>:</a:t>
            </a:r>
          </a:p>
          <a:p>
            <a:pPr lvl="1">
              <a:buFont typeface="Arial" charset="0"/>
              <a:buChar char="•"/>
              <a:defRPr/>
            </a:pPr>
            <a:r>
              <a:rPr lang="en-GB" dirty="0">
                <a:sym typeface="Wingdings" pitchFamily="2" charset="2"/>
              </a:rPr>
              <a:t>Maximum 2-3 </a:t>
            </a:r>
            <a:r>
              <a:rPr lang="en-GB" dirty="0" err="1">
                <a:sym typeface="Wingdings" pitchFamily="2" charset="2"/>
              </a:rPr>
              <a:t>stuks</a:t>
            </a:r>
            <a:r>
              <a:rPr lang="en-GB" dirty="0">
                <a:sym typeface="Wingdings" pitchFamily="2" charset="2"/>
              </a:rPr>
              <a:t> per week</a:t>
            </a:r>
          </a:p>
        </p:txBody>
      </p:sp>
    </p:spTree>
    <p:extLst>
      <p:ext uri="{BB962C8B-B14F-4D97-AF65-F5344CB8AC3E}">
        <p14:creationId xmlns:p14="http://schemas.microsoft.com/office/powerpoint/2010/main" val="42622620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445636-33F3-494B-8028-8EE7089ED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1490078"/>
          </a:xfrm>
        </p:spPr>
        <p:txBody>
          <a:bodyPr>
            <a:normAutofit fontScale="90000"/>
          </a:bodyPr>
          <a:lstStyle/>
          <a:p>
            <a:r>
              <a:rPr lang="en-US" altLang="nl-BE" b="1" dirty="0" err="1">
                <a:solidFill>
                  <a:srgbClr val="0070C0"/>
                </a:solidFill>
              </a:rPr>
              <a:t>Gezonde</a:t>
            </a:r>
            <a:r>
              <a:rPr lang="en-US" altLang="nl-BE" b="1" dirty="0">
                <a:solidFill>
                  <a:srgbClr val="0070C0"/>
                </a:solidFill>
              </a:rPr>
              <a:t> </a:t>
            </a:r>
            <a:r>
              <a:rPr lang="en-US" altLang="nl-BE" b="1" dirty="0" err="1">
                <a:solidFill>
                  <a:srgbClr val="0070C0"/>
                </a:solidFill>
              </a:rPr>
              <a:t>evenwichtige</a:t>
            </a:r>
            <a:r>
              <a:rPr lang="en-US" altLang="nl-BE" b="1" dirty="0">
                <a:solidFill>
                  <a:srgbClr val="0070C0"/>
                </a:solidFill>
              </a:rPr>
              <a:t> </a:t>
            </a:r>
            <a:r>
              <a:rPr lang="en-US" altLang="nl-BE" b="1" dirty="0" err="1">
                <a:solidFill>
                  <a:srgbClr val="0070C0"/>
                </a:solidFill>
              </a:rPr>
              <a:t>voeding</a:t>
            </a:r>
            <a:br>
              <a:rPr lang="en-US" altLang="nl-BE" dirty="0">
                <a:solidFill>
                  <a:srgbClr val="0070C0"/>
                </a:solidFill>
              </a:rPr>
            </a:br>
            <a:r>
              <a:rPr lang="en-US" altLang="nl-BE" dirty="0" err="1">
                <a:solidFill>
                  <a:srgbClr val="0070C0"/>
                </a:solidFill>
              </a:rPr>
              <a:t>Stap</a:t>
            </a:r>
            <a:r>
              <a:rPr lang="en-US" altLang="nl-BE" dirty="0">
                <a:solidFill>
                  <a:srgbClr val="0070C0"/>
                </a:solidFill>
              </a:rPr>
              <a:t> 2 - </a:t>
            </a:r>
            <a:r>
              <a:rPr lang="en-US" altLang="nl-BE" dirty="0" err="1">
                <a:solidFill>
                  <a:srgbClr val="0070C0"/>
                </a:solidFill>
              </a:rPr>
              <a:t>Voedingskeuze</a:t>
            </a:r>
            <a:br>
              <a:rPr lang="nl-BE" altLang="nl-BE" dirty="0">
                <a:solidFill>
                  <a:srgbClr val="0070C0"/>
                </a:solidFill>
              </a:rPr>
            </a:b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CF2A160-B856-4F2A-A2AA-0E3DBD07CB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18</a:t>
            </a:fld>
            <a:endParaRPr lang="en-US"/>
          </a:p>
        </p:txBody>
      </p:sp>
      <p:sp>
        <p:nvSpPr>
          <p:cNvPr id="5" name="Rounded Rectangle 2">
            <a:extLst>
              <a:ext uri="{FF2B5EF4-FFF2-40B4-BE49-F238E27FC236}">
                <a16:creationId xmlns:a16="http://schemas.microsoft.com/office/drawing/2014/main" id="{5014D534-BEE0-4DD9-B121-173313B26E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452" y="1331327"/>
            <a:ext cx="4596063" cy="3651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indent="0" algn="ctr">
              <a:buNone/>
              <a:defRPr/>
            </a:pPr>
            <a:r>
              <a:rPr lang="en-US" sz="2800" dirty="0" err="1"/>
              <a:t>Melk</a:t>
            </a:r>
            <a:r>
              <a:rPr lang="en-US" sz="2800" dirty="0"/>
              <a:t>- en </a:t>
            </a:r>
            <a:r>
              <a:rPr lang="en-US" sz="2800" dirty="0" err="1"/>
              <a:t>Sojaproducten</a:t>
            </a:r>
            <a:endParaRPr lang="nl-BE" sz="2800" dirty="0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6A6BC127-7858-4D57-8265-F7B69F5E8A1E}"/>
              </a:ext>
            </a:extLst>
          </p:cNvPr>
          <p:cNvSpPr/>
          <p:nvPr/>
        </p:nvSpPr>
        <p:spPr>
          <a:xfrm>
            <a:off x="577515" y="1728798"/>
            <a:ext cx="4572000" cy="218521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GB" b="1" dirty="0" err="1">
                <a:latin typeface="Arial" charset="0"/>
                <a:cs typeface="Arial" charset="0"/>
              </a:rPr>
              <a:t>Zuivel</a:t>
            </a:r>
            <a:r>
              <a:rPr lang="en-GB" b="1" dirty="0">
                <a:latin typeface="Arial" charset="0"/>
                <a:cs typeface="Arial" charset="0"/>
              </a:rPr>
              <a:t> of </a:t>
            </a:r>
            <a:r>
              <a:rPr lang="en-GB" b="1" dirty="0" err="1">
                <a:latin typeface="Arial" charset="0"/>
                <a:cs typeface="Arial" charset="0"/>
              </a:rPr>
              <a:t>sojaproducten</a:t>
            </a:r>
            <a:r>
              <a:rPr lang="en-GB" b="1" dirty="0">
                <a:latin typeface="Arial" charset="0"/>
                <a:cs typeface="Arial" charset="0"/>
              </a:rPr>
              <a:t> :</a:t>
            </a:r>
            <a:r>
              <a:rPr lang="en-GB" dirty="0">
                <a:latin typeface="Arial" charset="0"/>
                <a:cs typeface="Arial" charset="0"/>
              </a:rPr>
              <a:t> </a:t>
            </a:r>
            <a:r>
              <a:rPr lang="en-GB" dirty="0" err="1">
                <a:latin typeface="Arial" charset="0"/>
                <a:cs typeface="Arial" charset="0"/>
              </a:rPr>
              <a:t>wissel</a:t>
            </a:r>
            <a:r>
              <a:rPr lang="en-GB" dirty="0">
                <a:latin typeface="Arial" charset="0"/>
                <a:cs typeface="Arial" charset="0"/>
              </a:rPr>
              <a:t> </a:t>
            </a:r>
            <a:r>
              <a:rPr lang="en-GB" dirty="0" err="1">
                <a:latin typeface="Arial" charset="0"/>
                <a:cs typeface="Arial" charset="0"/>
              </a:rPr>
              <a:t>goed</a:t>
            </a:r>
            <a:r>
              <a:rPr lang="en-GB" dirty="0">
                <a:latin typeface="Arial" charset="0"/>
                <a:cs typeface="Arial" charset="0"/>
              </a:rPr>
              <a:t> </a:t>
            </a:r>
            <a:r>
              <a:rPr lang="en-GB" dirty="0" err="1">
                <a:latin typeface="Arial" charset="0"/>
                <a:cs typeface="Arial" charset="0"/>
              </a:rPr>
              <a:t>af</a:t>
            </a:r>
            <a:r>
              <a:rPr lang="en-GB" dirty="0">
                <a:latin typeface="Arial" charset="0"/>
                <a:cs typeface="Arial" charset="0"/>
              </a:rPr>
              <a:t>!</a:t>
            </a:r>
          </a:p>
          <a:p>
            <a:pPr lvl="1">
              <a:buFont typeface="Arial" charset="0"/>
              <a:buChar char="•"/>
              <a:defRPr/>
            </a:pPr>
            <a:r>
              <a:rPr lang="en-GB" sz="2000" dirty="0" err="1"/>
              <a:t>Hoeveelheid</a:t>
            </a:r>
            <a:r>
              <a:rPr lang="en-GB" sz="2000" dirty="0"/>
              <a:t>:  </a:t>
            </a:r>
            <a:r>
              <a:rPr lang="en-GB" dirty="0"/>
              <a:t>3-5 </a:t>
            </a:r>
            <a:r>
              <a:rPr lang="en-GB" dirty="0" err="1"/>
              <a:t>porties</a:t>
            </a:r>
            <a:r>
              <a:rPr lang="en-GB" dirty="0"/>
              <a:t> per </a:t>
            </a:r>
            <a:r>
              <a:rPr lang="en-GB" dirty="0" err="1"/>
              <a:t>dag</a:t>
            </a:r>
            <a:r>
              <a:rPr lang="en-GB" dirty="0"/>
              <a:t>.</a:t>
            </a:r>
          </a:p>
          <a:p>
            <a:pPr lvl="1">
              <a:buFont typeface="Arial" charset="0"/>
              <a:buChar char="•"/>
              <a:defRPr/>
            </a:pPr>
            <a:r>
              <a:rPr lang="en-GB" dirty="0"/>
              <a:t>1 </a:t>
            </a:r>
            <a:r>
              <a:rPr lang="en-GB" dirty="0" err="1"/>
              <a:t>portie</a:t>
            </a:r>
            <a:r>
              <a:rPr lang="en-GB" dirty="0"/>
              <a:t> is : </a:t>
            </a:r>
          </a:p>
          <a:p>
            <a:pPr lvl="2">
              <a:buFont typeface="Arial" charset="0"/>
              <a:buChar char="•"/>
              <a:defRPr/>
            </a:pPr>
            <a:r>
              <a:rPr lang="en-GB" sz="1600" dirty="0" err="1"/>
              <a:t>Glas</a:t>
            </a:r>
            <a:r>
              <a:rPr lang="en-GB" sz="1600" dirty="0"/>
              <a:t> </a:t>
            </a:r>
            <a:r>
              <a:rPr lang="en-GB" sz="1600" dirty="0" err="1"/>
              <a:t>melk</a:t>
            </a:r>
            <a:r>
              <a:rPr lang="en-GB" sz="1600" dirty="0"/>
              <a:t> of </a:t>
            </a:r>
            <a:r>
              <a:rPr lang="en-GB" sz="1600" dirty="0" err="1"/>
              <a:t>sojamelk</a:t>
            </a:r>
            <a:endParaRPr lang="en-GB" sz="1600" dirty="0"/>
          </a:p>
          <a:p>
            <a:pPr lvl="2">
              <a:buFont typeface="Arial" charset="0"/>
              <a:buChar char="•"/>
              <a:defRPr/>
            </a:pPr>
            <a:r>
              <a:rPr lang="en-GB" sz="1600" dirty="0"/>
              <a:t>1 </a:t>
            </a:r>
            <a:r>
              <a:rPr lang="en-GB" sz="1600" dirty="0" err="1"/>
              <a:t>potje</a:t>
            </a:r>
            <a:r>
              <a:rPr lang="en-GB" sz="1600" dirty="0"/>
              <a:t> yoghurt of </a:t>
            </a:r>
            <a:r>
              <a:rPr lang="en-GB" sz="1600" dirty="0" err="1"/>
              <a:t>sojayoghurt</a:t>
            </a:r>
            <a:endParaRPr lang="en-GB" sz="1600" dirty="0"/>
          </a:p>
          <a:p>
            <a:pPr lvl="2">
              <a:buFont typeface="Arial" charset="0"/>
              <a:buChar char="•"/>
              <a:defRPr/>
            </a:pPr>
            <a:r>
              <a:rPr lang="en-GB" sz="1600" dirty="0"/>
              <a:t>1 </a:t>
            </a:r>
            <a:r>
              <a:rPr lang="en-GB" sz="1600" dirty="0" err="1"/>
              <a:t>potje</a:t>
            </a:r>
            <a:r>
              <a:rPr lang="en-GB" sz="1600" dirty="0"/>
              <a:t> pudding of </a:t>
            </a:r>
            <a:r>
              <a:rPr lang="en-GB" sz="1600" dirty="0" err="1"/>
              <a:t>sojapudding</a:t>
            </a:r>
            <a:endParaRPr lang="en-GB" sz="1600" dirty="0"/>
          </a:p>
          <a:p>
            <a:pPr lvl="2">
              <a:buFont typeface="Arial" charset="0"/>
              <a:buChar char="•"/>
              <a:defRPr/>
            </a:pPr>
            <a:r>
              <a:rPr lang="en-GB" sz="1600" dirty="0"/>
              <a:t>1 </a:t>
            </a:r>
            <a:r>
              <a:rPr lang="en-GB" sz="1600" dirty="0" err="1"/>
              <a:t>driehoekje</a:t>
            </a:r>
            <a:r>
              <a:rPr lang="en-GB" sz="1600" dirty="0"/>
              <a:t> </a:t>
            </a:r>
            <a:r>
              <a:rPr lang="en-GB" sz="1600" dirty="0" err="1"/>
              <a:t>smeerkaas</a:t>
            </a:r>
            <a:endParaRPr lang="en-GB" sz="1600" dirty="0"/>
          </a:p>
          <a:p>
            <a:pPr lvl="2">
              <a:buFont typeface="Arial" charset="0"/>
              <a:buChar char="•"/>
              <a:defRPr/>
            </a:pPr>
            <a:r>
              <a:rPr lang="en-GB" sz="1600" dirty="0" err="1"/>
              <a:t>Sneetje</a:t>
            </a:r>
            <a:r>
              <a:rPr lang="en-GB" sz="1600" dirty="0"/>
              <a:t> </a:t>
            </a:r>
            <a:r>
              <a:rPr lang="en-GB" sz="1600" dirty="0" err="1"/>
              <a:t>kaas</a:t>
            </a:r>
            <a:r>
              <a:rPr lang="en-GB" sz="1600" dirty="0"/>
              <a:t> </a:t>
            </a:r>
            <a:r>
              <a:rPr lang="en-GB" sz="1600" dirty="0" err="1"/>
              <a:t>ter</a:t>
            </a:r>
            <a:r>
              <a:rPr lang="en-GB" sz="1600" dirty="0"/>
              <a:t> </a:t>
            </a:r>
            <a:r>
              <a:rPr lang="en-GB" sz="1600" dirty="0" err="1"/>
              <a:t>grootte</a:t>
            </a:r>
            <a:r>
              <a:rPr lang="en-GB" sz="1600" dirty="0"/>
              <a:t> ½ </a:t>
            </a:r>
            <a:r>
              <a:rPr lang="en-GB" sz="1600" dirty="0" err="1"/>
              <a:t>handpalm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739815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6F4553-8859-4845-87AA-AFAB9AAA0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1466014"/>
          </a:xfrm>
        </p:spPr>
        <p:txBody>
          <a:bodyPr>
            <a:normAutofit fontScale="90000"/>
          </a:bodyPr>
          <a:lstStyle/>
          <a:p>
            <a:r>
              <a:rPr lang="en-US" altLang="nl-BE" b="1" dirty="0" err="1">
                <a:solidFill>
                  <a:srgbClr val="0070C0"/>
                </a:solidFill>
              </a:rPr>
              <a:t>Gezonde</a:t>
            </a:r>
            <a:r>
              <a:rPr lang="en-US" altLang="nl-BE" b="1" dirty="0">
                <a:solidFill>
                  <a:srgbClr val="0070C0"/>
                </a:solidFill>
              </a:rPr>
              <a:t> </a:t>
            </a:r>
            <a:r>
              <a:rPr lang="en-US" altLang="nl-BE" b="1" dirty="0" err="1">
                <a:solidFill>
                  <a:srgbClr val="0070C0"/>
                </a:solidFill>
              </a:rPr>
              <a:t>evenwichtige</a:t>
            </a:r>
            <a:r>
              <a:rPr lang="en-US" altLang="nl-BE" b="1" dirty="0">
                <a:solidFill>
                  <a:srgbClr val="0070C0"/>
                </a:solidFill>
              </a:rPr>
              <a:t> </a:t>
            </a:r>
            <a:r>
              <a:rPr lang="en-US" altLang="nl-BE" b="1" dirty="0" err="1">
                <a:solidFill>
                  <a:srgbClr val="0070C0"/>
                </a:solidFill>
              </a:rPr>
              <a:t>voeding</a:t>
            </a:r>
            <a:br>
              <a:rPr lang="en-US" altLang="nl-BE" dirty="0">
                <a:solidFill>
                  <a:srgbClr val="0070C0"/>
                </a:solidFill>
              </a:rPr>
            </a:br>
            <a:r>
              <a:rPr lang="en-US" altLang="nl-BE" dirty="0" err="1">
                <a:solidFill>
                  <a:srgbClr val="0070C0"/>
                </a:solidFill>
              </a:rPr>
              <a:t>Stap</a:t>
            </a:r>
            <a:r>
              <a:rPr lang="en-US" altLang="nl-BE" dirty="0">
                <a:solidFill>
                  <a:srgbClr val="0070C0"/>
                </a:solidFill>
              </a:rPr>
              <a:t> 2 - </a:t>
            </a:r>
            <a:r>
              <a:rPr lang="en-US" altLang="nl-BE" dirty="0" err="1">
                <a:solidFill>
                  <a:srgbClr val="0070C0"/>
                </a:solidFill>
              </a:rPr>
              <a:t>Voedingskeuze</a:t>
            </a:r>
            <a:br>
              <a:rPr lang="nl-BE" altLang="nl-BE" dirty="0">
                <a:solidFill>
                  <a:srgbClr val="0070C0"/>
                </a:solidFill>
              </a:rPr>
            </a:b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6C465F4-465E-46A9-BFA8-BD0514D9BD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19</a:t>
            </a:fld>
            <a:endParaRPr lang="en-US"/>
          </a:p>
        </p:txBody>
      </p:sp>
      <p:sp>
        <p:nvSpPr>
          <p:cNvPr id="5" name="Rounded Rectangle 2">
            <a:extLst>
              <a:ext uri="{FF2B5EF4-FFF2-40B4-BE49-F238E27FC236}">
                <a16:creationId xmlns:a16="http://schemas.microsoft.com/office/drawing/2014/main" id="{64637016-7EEC-4BD2-855D-09A817DBF6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20465"/>
            <a:ext cx="2658979" cy="3519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indent="0" algn="ctr">
              <a:buNone/>
              <a:defRPr/>
            </a:pPr>
            <a:r>
              <a:rPr lang="en-US" sz="2800"/>
              <a:t>BEPERKEN</a:t>
            </a:r>
            <a:endParaRPr lang="nl-BE" sz="2800" dirty="0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F6E13ADE-F5CF-4916-8752-F76E3CD78599}"/>
              </a:ext>
            </a:extLst>
          </p:cNvPr>
          <p:cNvSpPr/>
          <p:nvPr/>
        </p:nvSpPr>
        <p:spPr>
          <a:xfrm>
            <a:off x="1219200" y="1678943"/>
            <a:ext cx="64008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nl-BE" b="1" dirty="0" err="1"/>
              <a:t>Frieten</a:t>
            </a:r>
            <a:r>
              <a:rPr lang="en-GB" altLang="nl-BE" b="1" dirty="0"/>
              <a:t>:</a:t>
            </a:r>
            <a:r>
              <a:rPr lang="en-GB" altLang="nl-BE" dirty="0"/>
              <a:t> 1 per week of 14 </a:t>
            </a:r>
            <a:r>
              <a:rPr lang="en-GB" altLang="nl-BE" dirty="0" err="1"/>
              <a:t>dagen</a:t>
            </a:r>
            <a:r>
              <a:rPr lang="en-GB" altLang="nl-BE" dirty="0"/>
              <a:t> </a:t>
            </a:r>
            <a:r>
              <a:rPr lang="en-GB" altLang="nl-BE" dirty="0" err="1"/>
              <a:t>kan</a:t>
            </a:r>
            <a:r>
              <a:rPr lang="en-GB" altLang="nl-BE" dirty="0"/>
              <a:t>, maar </a:t>
            </a:r>
            <a:r>
              <a:rPr lang="en-GB" altLang="nl-BE" dirty="0" err="1"/>
              <a:t>geen</a:t>
            </a:r>
            <a:r>
              <a:rPr lang="en-GB" altLang="nl-BE" dirty="0"/>
              <a:t> berg </a:t>
            </a:r>
            <a:r>
              <a:rPr lang="en-GB" altLang="nl-BE" dirty="0" err="1"/>
              <a:t>frieten</a:t>
            </a:r>
            <a:r>
              <a:rPr lang="en-GB" altLang="nl-BE" dirty="0"/>
              <a:t> (</a:t>
            </a:r>
            <a:r>
              <a:rPr lang="en-GB" altLang="nl-BE" dirty="0" err="1"/>
              <a:t>combineer</a:t>
            </a:r>
            <a:r>
              <a:rPr lang="en-GB" altLang="nl-BE" dirty="0"/>
              <a:t> met </a:t>
            </a:r>
            <a:r>
              <a:rPr lang="en-GB" altLang="nl-BE" dirty="0" err="1"/>
              <a:t>groenten</a:t>
            </a:r>
            <a:r>
              <a:rPr lang="en-GB" altLang="nl-BE" dirty="0"/>
              <a:t>)</a:t>
            </a:r>
          </a:p>
          <a:p>
            <a:r>
              <a:rPr lang="en-GB" altLang="nl-BE" b="1" dirty="0" err="1"/>
              <a:t>Frisdranken</a:t>
            </a:r>
            <a:r>
              <a:rPr lang="en-GB" altLang="nl-BE" dirty="0"/>
              <a:t>: 1 of 2 </a:t>
            </a:r>
            <a:r>
              <a:rPr lang="en-GB" altLang="nl-BE" dirty="0" err="1"/>
              <a:t>glazen</a:t>
            </a:r>
            <a:r>
              <a:rPr lang="en-GB" altLang="nl-BE" dirty="0"/>
              <a:t> per week, maar </a:t>
            </a:r>
            <a:r>
              <a:rPr lang="en-GB" altLang="nl-BE" dirty="0" err="1"/>
              <a:t>niet</a:t>
            </a:r>
            <a:r>
              <a:rPr lang="en-GB" altLang="nl-BE" dirty="0"/>
              <a:t> </a:t>
            </a:r>
            <a:r>
              <a:rPr lang="en-GB" altLang="nl-BE" dirty="0" err="1"/>
              <a:t>elke</a:t>
            </a:r>
            <a:r>
              <a:rPr lang="en-GB" altLang="nl-BE" dirty="0"/>
              <a:t> </a:t>
            </a:r>
            <a:r>
              <a:rPr lang="en-GB" altLang="nl-BE" dirty="0" err="1"/>
              <a:t>dag</a:t>
            </a:r>
            <a:r>
              <a:rPr lang="en-GB" altLang="nl-BE" dirty="0"/>
              <a:t>.</a:t>
            </a:r>
          </a:p>
          <a:p>
            <a:r>
              <a:rPr lang="en-GB" altLang="nl-BE" b="1" dirty="0"/>
              <a:t>Choco – </a:t>
            </a:r>
            <a:r>
              <a:rPr lang="en-GB" altLang="nl-BE" b="1" dirty="0" err="1"/>
              <a:t>speculaaspasta</a:t>
            </a:r>
            <a:r>
              <a:rPr lang="en-GB" altLang="nl-BE" dirty="0"/>
              <a:t>: 1 of 2 </a:t>
            </a:r>
            <a:r>
              <a:rPr lang="en-GB" altLang="nl-BE" dirty="0" err="1"/>
              <a:t>boterham</a:t>
            </a:r>
            <a:r>
              <a:rPr lang="en-GB" altLang="nl-BE" dirty="0"/>
              <a:t> </a:t>
            </a:r>
            <a:r>
              <a:rPr lang="en-GB" altLang="nl-BE" dirty="0" err="1"/>
              <a:t>kan</a:t>
            </a:r>
            <a:r>
              <a:rPr lang="en-GB" altLang="nl-BE" dirty="0"/>
              <a:t>, maar </a:t>
            </a:r>
            <a:r>
              <a:rPr lang="en-GB" altLang="nl-BE" dirty="0" err="1"/>
              <a:t>niet</a:t>
            </a:r>
            <a:r>
              <a:rPr lang="en-GB" altLang="nl-BE" dirty="0"/>
              <a:t> </a:t>
            </a:r>
            <a:r>
              <a:rPr lang="en-GB" altLang="nl-BE" dirty="0" err="1"/>
              <a:t>allemaal</a:t>
            </a:r>
            <a:r>
              <a:rPr lang="en-GB" altLang="nl-BE" dirty="0"/>
              <a:t>.</a:t>
            </a:r>
          </a:p>
          <a:p>
            <a:r>
              <a:rPr lang="en-GB" altLang="nl-BE" b="1" dirty="0"/>
              <a:t>Grote </a:t>
            </a:r>
            <a:r>
              <a:rPr lang="en-GB" altLang="nl-BE" b="1" dirty="0" err="1"/>
              <a:t>hoeveelheden</a:t>
            </a:r>
            <a:r>
              <a:rPr lang="en-GB" altLang="nl-BE" b="1" dirty="0"/>
              <a:t> </a:t>
            </a:r>
            <a:r>
              <a:rPr lang="en-GB" altLang="nl-BE" b="1" dirty="0" err="1"/>
              <a:t>vlees</a:t>
            </a:r>
            <a:r>
              <a:rPr lang="en-GB" altLang="nl-BE" dirty="0"/>
              <a:t>: </a:t>
            </a:r>
            <a:r>
              <a:rPr lang="en-GB" altLang="nl-BE" dirty="0" err="1"/>
              <a:t>opgepast</a:t>
            </a:r>
            <a:r>
              <a:rPr lang="en-GB" altLang="nl-BE" dirty="0"/>
              <a:t> &gt; 250 gram </a:t>
            </a:r>
            <a:r>
              <a:rPr lang="en-GB" altLang="nl-BE" dirty="0" err="1"/>
              <a:t>vlees</a:t>
            </a:r>
            <a:r>
              <a:rPr lang="en-GB" altLang="nl-BE" dirty="0"/>
              <a:t> </a:t>
            </a:r>
            <a:r>
              <a:rPr lang="en-GB" altLang="nl-BE" dirty="0" err="1"/>
              <a:t>bij</a:t>
            </a:r>
            <a:r>
              <a:rPr lang="en-GB" altLang="nl-BE" dirty="0"/>
              <a:t> </a:t>
            </a:r>
            <a:r>
              <a:rPr lang="en-GB" altLang="nl-BE" dirty="0" err="1"/>
              <a:t>warme</a:t>
            </a:r>
            <a:r>
              <a:rPr lang="en-GB" altLang="nl-BE" dirty="0"/>
              <a:t> </a:t>
            </a:r>
            <a:r>
              <a:rPr lang="en-GB" altLang="nl-BE" dirty="0" err="1"/>
              <a:t>maaltijd</a:t>
            </a:r>
            <a:endParaRPr lang="en-GB" altLang="nl-BE" dirty="0"/>
          </a:p>
          <a:p>
            <a:r>
              <a:rPr lang="en-GB" altLang="nl-BE" b="1" dirty="0" err="1"/>
              <a:t>Snoep</a:t>
            </a:r>
            <a:r>
              <a:rPr lang="en-GB" altLang="nl-BE" b="1" dirty="0"/>
              <a:t> - Chips</a:t>
            </a:r>
          </a:p>
          <a:p>
            <a:r>
              <a:rPr lang="en-GB" altLang="nl-BE" b="1" dirty="0"/>
              <a:t>Bars</a:t>
            </a:r>
            <a:r>
              <a:rPr lang="en-GB" altLang="nl-BE" dirty="0"/>
              <a:t>: </a:t>
            </a:r>
            <a:r>
              <a:rPr lang="en-GB" altLang="nl-BE" dirty="0" err="1"/>
              <a:t>twix</a:t>
            </a:r>
            <a:r>
              <a:rPr lang="en-GB" altLang="nl-BE" dirty="0"/>
              <a:t> -mars - snickers</a:t>
            </a:r>
          </a:p>
          <a:p>
            <a:r>
              <a:rPr lang="en-GB" altLang="nl-BE" b="1" dirty="0"/>
              <a:t>Kebab - Hamburgers</a:t>
            </a:r>
          </a:p>
          <a:p>
            <a:r>
              <a:rPr lang="en-GB" altLang="nl-BE" b="1" dirty="0"/>
              <a:t>Alcohol</a:t>
            </a:r>
            <a:r>
              <a:rPr lang="en-GB" altLang="nl-BE" dirty="0"/>
              <a:t> </a:t>
            </a:r>
            <a:r>
              <a:rPr lang="en-GB" altLang="nl-BE" dirty="0">
                <a:sym typeface="Wingdings" panose="05000000000000000000" pitchFamily="2" charset="2"/>
              </a:rPr>
              <a:t> </a:t>
            </a:r>
            <a:r>
              <a:rPr lang="en-GB" altLang="nl-BE" dirty="0" err="1">
                <a:sym typeface="Wingdings" panose="05000000000000000000" pitchFamily="2" charset="2"/>
              </a:rPr>
              <a:t>absoluut</a:t>
            </a:r>
            <a:r>
              <a:rPr lang="en-GB" altLang="nl-BE" dirty="0">
                <a:sym typeface="Wingdings" panose="05000000000000000000" pitchFamily="2" charset="2"/>
              </a:rPr>
              <a:t> </a:t>
            </a:r>
            <a:r>
              <a:rPr lang="en-GB" altLang="nl-BE" dirty="0" err="1">
                <a:sym typeface="Wingdings" panose="05000000000000000000" pitchFamily="2" charset="2"/>
              </a:rPr>
              <a:t>vermijden</a:t>
            </a:r>
            <a:endParaRPr lang="en-GB" altLang="nl-BE" dirty="0"/>
          </a:p>
        </p:txBody>
      </p:sp>
    </p:spTree>
    <p:extLst>
      <p:ext uri="{BB962C8B-B14F-4D97-AF65-F5344CB8AC3E}">
        <p14:creationId xmlns:p14="http://schemas.microsoft.com/office/powerpoint/2010/main" val="7715052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817BD0-61D8-4C04-AA16-6621104A3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1012824"/>
          </a:xfrm>
        </p:spPr>
        <p:txBody>
          <a:bodyPr>
            <a:normAutofit fontScale="90000"/>
          </a:bodyPr>
          <a:lstStyle/>
          <a:p>
            <a:r>
              <a:rPr lang="en-GB" altLang="nl-BE" b="1" dirty="0"/>
              <a:t>De </a:t>
            </a:r>
            <a:r>
              <a:rPr lang="en-GB" altLang="nl-BE" b="1" dirty="0" err="1"/>
              <a:t>ouder</a:t>
            </a:r>
            <a:r>
              <a:rPr lang="en-GB" altLang="nl-BE" b="1" dirty="0"/>
              <a:t> </a:t>
            </a:r>
            <a:r>
              <a:rPr lang="en-GB" altLang="nl-BE" b="1" dirty="0" err="1"/>
              <a:t>als</a:t>
            </a:r>
            <a:r>
              <a:rPr lang="en-GB" altLang="nl-BE" b="1" dirty="0"/>
              <a:t> </a:t>
            </a:r>
            <a:r>
              <a:rPr lang="en-GB" altLang="nl-BE" b="1" dirty="0" err="1"/>
              <a:t>voedingscoach</a:t>
            </a:r>
            <a:r>
              <a:rPr lang="en-GB" altLang="nl-BE" b="1" dirty="0"/>
              <a:t> </a:t>
            </a:r>
            <a:br>
              <a:rPr lang="en-GB" altLang="nl-BE" b="1" dirty="0"/>
            </a:br>
            <a:r>
              <a:rPr lang="en-GB" altLang="nl-BE" sz="4000" b="1" dirty="0"/>
              <a:t>To do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6494166-7074-4F85-A0D3-CFB645B01B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altLang="nl-BE" sz="2000" u="sng" dirty="0" err="1"/>
              <a:t>Zorg</a:t>
            </a:r>
            <a:r>
              <a:rPr lang="en-GB" altLang="nl-BE" sz="2000" u="sng" dirty="0"/>
              <a:t> </a:t>
            </a:r>
            <a:r>
              <a:rPr lang="en-GB" altLang="nl-BE" sz="2000" u="sng" dirty="0" err="1"/>
              <a:t>voor</a:t>
            </a:r>
            <a:r>
              <a:rPr lang="en-GB" altLang="nl-BE" sz="2000" dirty="0"/>
              <a:t> </a:t>
            </a:r>
          </a:p>
          <a:p>
            <a:pPr lvl="1"/>
            <a:r>
              <a:rPr lang="en-GB" altLang="nl-BE" sz="2000" dirty="0" err="1">
                <a:cs typeface="Arial" panose="020B0604020202020204" pitchFamily="34" charset="0"/>
              </a:rPr>
              <a:t>een</a:t>
            </a:r>
            <a:r>
              <a:rPr lang="en-GB" altLang="nl-BE" sz="2000" dirty="0">
                <a:cs typeface="Arial" panose="020B0604020202020204" pitchFamily="34" charset="0"/>
              </a:rPr>
              <a:t> </a:t>
            </a:r>
            <a:r>
              <a:rPr lang="en-GB" altLang="nl-BE" sz="2000" dirty="0" err="1">
                <a:cs typeface="Arial" panose="020B0604020202020204" pitchFamily="34" charset="0"/>
              </a:rPr>
              <a:t>goede</a:t>
            </a:r>
            <a:r>
              <a:rPr lang="en-GB" altLang="nl-BE" sz="2000" dirty="0">
                <a:cs typeface="Arial" panose="020B0604020202020204" pitchFamily="34" charset="0"/>
              </a:rPr>
              <a:t> </a:t>
            </a:r>
            <a:r>
              <a:rPr lang="en-GB" altLang="nl-BE" sz="2000" dirty="0" err="1">
                <a:cs typeface="Arial" panose="020B0604020202020204" pitchFamily="34" charset="0"/>
              </a:rPr>
              <a:t>regelmaat</a:t>
            </a:r>
            <a:endParaRPr lang="en-GB" altLang="nl-BE" sz="2000" dirty="0">
              <a:cs typeface="Arial" panose="020B0604020202020204" pitchFamily="34" charset="0"/>
            </a:endParaRPr>
          </a:p>
          <a:p>
            <a:pPr lvl="1"/>
            <a:r>
              <a:rPr lang="en-GB" altLang="nl-BE" sz="2000" dirty="0" err="1">
                <a:cs typeface="Arial" panose="020B0604020202020204" pitchFamily="34" charset="0"/>
              </a:rPr>
              <a:t>een</a:t>
            </a:r>
            <a:r>
              <a:rPr lang="en-GB" altLang="nl-BE" sz="2000" dirty="0">
                <a:cs typeface="Arial" panose="020B0604020202020204" pitchFamily="34" charset="0"/>
              </a:rPr>
              <a:t> </a:t>
            </a:r>
            <a:r>
              <a:rPr lang="en-GB" altLang="nl-BE" sz="2000" dirty="0" err="1">
                <a:cs typeface="Arial" panose="020B0604020202020204" pitchFamily="34" charset="0"/>
              </a:rPr>
              <a:t>grote</a:t>
            </a:r>
            <a:r>
              <a:rPr lang="en-GB" altLang="nl-BE" sz="2000" dirty="0">
                <a:cs typeface="Arial" panose="020B0604020202020204" pitchFamily="34" charset="0"/>
              </a:rPr>
              <a:t> </a:t>
            </a:r>
            <a:r>
              <a:rPr lang="en-GB" altLang="nl-BE" sz="2000" dirty="0" err="1">
                <a:cs typeface="Arial" panose="020B0604020202020204" pitchFamily="34" charset="0"/>
              </a:rPr>
              <a:t>variatie</a:t>
            </a:r>
            <a:r>
              <a:rPr lang="en-GB" altLang="nl-BE" sz="2000" dirty="0">
                <a:cs typeface="Arial" panose="020B0604020202020204" pitchFamily="34" charset="0"/>
              </a:rPr>
              <a:t> in </a:t>
            </a:r>
            <a:r>
              <a:rPr lang="en-GB" altLang="nl-BE" sz="2000" dirty="0" err="1">
                <a:cs typeface="Arial" panose="020B0604020202020204" pitchFamily="34" charset="0"/>
              </a:rPr>
              <a:t>gezonde</a:t>
            </a:r>
            <a:r>
              <a:rPr lang="en-GB" altLang="nl-BE" sz="2000" dirty="0">
                <a:cs typeface="Arial" panose="020B0604020202020204" pitchFamily="34" charset="0"/>
              </a:rPr>
              <a:t> </a:t>
            </a:r>
            <a:r>
              <a:rPr lang="en-GB" altLang="nl-BE" sz="2000" dirty="0" err="1">
                <a:cs typeface="Arial" panose="020B0604020202020204" pitchFamily="34" charset="0"/>
              </a:rPr>
              <a:t>voedingskeuze</a:t>
            </a:r>
            <a:endParaRPr lang="en-GB" altLang="nl-BE" sz="2000" dirty="0"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GB" altLang="nl-BE" sz="2000" u="sng" dirty="0"/>
              <a:t>Coach je kind</a:t>
            </a:r>
          </a:p>
          <a:p>
            <a:pPr lvl="1"/>
            <a:r>
              <a:rPr lang="en-GB" altLang="nl-BE" sz="2000" dirty="0" err="1">
                <a:cs typeface="Arial" panose="020B0604020202020204" pitchFamily="34" charset="0"/>
              </a:rPr>
              <a:t>geef</a:t>
            </a:r>
            <a:r>
              <a:rPr lang="en-GB" altLang="nl-BE" sz="2000" dirty="0">
                <a:cs typeface="Arial" panose="020B0604020202020204" pitchFamily="34" charset="0"/>
              </a:rPr>
              <a:t> de </a:t>
            </a:r>
            <a:r>
              <a:rPr lang="en-GB" altLang="nl-BE" sz="2000" dirty="0" err="1">
                <a:cs typeface="Arial" panose="020B0604020202020204" pitchFamily="34" charset="0"/>
              </a:rPr>
              <a:t>voordelen</a:t>
            </a:r>
            <a:r>
              <a:rPr lang="en-GB" altLang="nl-BE" sz="2000" dirty="0">
                <a:cs typeface="Arial" panose="020B0604020202020204" pitchFamily="34" charset="0"/>
              </a:rPr>
              <a:t> </a:t>
            </a:r>
            <a:r>
              <a:rPr lang="en-GB" altLang="nl-BE" sz="2000" dirty="0" err="1">
                <a:cs typeface="Arial" panose="020B0604020202020204" pitchFamily="34" charset="0"/>
              </a:rPr>
              <a:t>aan</a:t>
            </a:r>
            <a:r>
              <a:rPr lang="en-GB" altLang="nl-BE" sz="2000" dirty="0">
                <a:cs typeface="Arial" panose="020B0604020202020204" pitchFamily="34" charset="0"/>
              </a:rPr>
              <a:t> </a:t>
            </a:r>
            <a:r>
              <a:rPr lang="en-GB" altLang="nl-BE" sz="2000" dirty="0" err="1">
                <a:cs typeface="Arial" panose="020B0604020202020204" pitchFamily="34" charset="0"/>
              </a:rPr>
              <a:t>voor</a:t>
            </a:r>
            <a:r>
              <a:rPr lang="en-GB" altLang="nl-BE" sz="2000" dirty="0">
                <a:cs typeface="Arial" panose="020B0604020202020204" pitchFamily="34" charset="0"/>
              </a:rPr>
              <a:t> de sport.</a:t>
            </a:r>
          </a:p>
          <a:p>
            <a:pPr lvl="1"/>
            <a:r>
              <a:rPr lang="en-GB" altLang="nl-BE" sz="2000" dirty="0" err="1">
                <a:cs typeface="Arial" panose="020B0604020202020204" pitchFamily="34" charset="0"/>
              </a:rPr>
              <a:t>maat</a:t>
            </a:r>
            <a:r>
              <a:rPr lang="en-GB" altLang="nl-BE" sz="2000" dirty="0">
                <a:cs typeface="Arial" panose="020B0604020202020204" pitchFamily="34" charset="0"/>
              </a:rPr>
              <a:t> </a:t>
            </a:r>
            <a:r>
              <a:rPr lang="en-GB" altLang="nl-BE" sz="2000" dirty="0" err="1">
                <a:cs typeface="Arial" panose="020B0604020202020204" pitchFamily="34" charset="0"/>
              </a:rPr>
              <a:t>mee</a:t>
            </a:r>
            <a:r>
              <a:rPr lang="en-GB" altLang="nl-BE" sz="2000" dirty="0">
                <a:cs typeface="Arial" panose="020B0604020202020204" pitchFamily="34" charset="0"/>
              </a:rPr>
              <a:t> </a:t>
            </a:r>
            <a:r>
              <a:rPr lang="en-GB" altLang="nl-BE" sz="2000" dirty="0" err="1">
                <a:cs typeface="Arial" panose="020B0604020202020204" pitchFamily="34" charset="0"/>
              </a:rPr>
              <a:t>beslissen</a:t>
            </a:r>
            <a:r>
              <a:rPr lang="en-GB" altLang="nl-BE" sz="2000" dirty="0">
                <a:cs typeface="Arial" panose="020B0604020202020204" pitchFamily="34" charset="0"/>
              </a:rPr>
              <a:t> (menu’s) of </a:t>
            </a:r>
            <a:r>
              <a:rPr lang="en-GB" altLang="nl-BE" sz="2000" dirty="0" err="1">
                <a:cs typeface="Arial" panose="020B0604020202020204" pitchFamily="34" charset="0"/>
              </a:rPr>
              <a:t>laat</a:t>
            </a:r>
            <a:r>
              <a:rPr lang="en-GB" altLang="nl-BE" sz="2000" dirty="0">
                <a:cs typeface="Arial" panose="020B0604020202020204" pitchFamily="34" charset="0"/>
              </a:rPr>
              <a:t> </a:t>
            </a:r>
            <a:r>
              <a:rPr lang="en-GB" altLang="nl-BE" sz="2000" dirty="0" err="1">
                <a:cs typeface="Arial" panose="020B0604020202020204" pitchFamily="34" charset="0"/>
              </a:rPr>
              <a:t>helpen</a:t>
            </a:r>
            <a:r>
              <a:rPr lang="en-GB" altLang="nl-BE" sz="2000" dirty="0">
                <a:cs typeface="Arial" panose="020B0604020202020204" pitchFamily="34" charset="0"/>
              </a:rPr>
              <a:t> in de </a:t>
            </a:r>
            <a:r>
              <a:rPr lang="en-GB" altLang="nl-BE" sz="2000" dirty="0" err="1">
                <a:cs typeface="Arial" panose="020B0604020202020204" pitchFamily="34" charset="0"/>
              </a:rPr>
              <a:t>keuken</a:t>
            </a:r>
            <a:r>
              <a:rPr lang="en-GB" altLang="nl-BE" sz="2000" dirty="0">
                <a:cs typeface="Arial" panose="020B0604020202020204" pitchFamily="34" charset="0"/>
              </a:rPr>
              <a:t>.</a:t>
            </a: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A77B3B9-CA56-4C83-9FEB-4DEB14FBD9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026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6BAD04-574D-4634-8EEE-620149A59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54701"/>
            <a:ext cx="8229600" cy="857250"/>
          </a:xfrm>
        </p:spPr>
        <p:txBody>
          <a:bodyPr/>
          <a:lstStyle/>
          <a:p>
            <a:pPr algn="ctr"/>
            <a:r>
              <a:rPr lang="en-GB" altLang="nl-BE" b="1" dirty="0"/>
              <a:t>In de </a:t>
            </a:r>
            <a:r>
              <a:rPr lang="en-GB" altLang="nl-BE" b="1" dirty="0" err="1"/>
              <a:t>praktijk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39C55BA-C0C6-44E7-8E09-65B1C22480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749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02B798-8D96-40CD-908F-A2EE19118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993776"/>
          </a:xfrm>
        </p:spPr>
        <p:txBody>
          <a:bodyPr>
            <a:normAutofit fontScale="90000"/>
          </a:bodyPr>
          <a:lstStyle/>
          <a:p>
            <a:r>
              <a:rPr lang="en-US" altLang="nl-BE" b="1" dirty="0"/>
              <a:t>ONTBIJT</a:t>
            </a:r>
            <a:br>
              <a:rPr lang="en-US" altLang="nl-BE" b="1" dirty="0"/>
            </a:br>
            <a:r>
              <a:rPr lang="en-US" altLang="nl-BE" dirty="0" err="1"/>
              <a:t>Maag</a:t>
            </a:r>
            <a:r>
              <a:rPr lang="en-US" altLang="nl-BE" dirty="0"/>
              <a:t> </a:t>
            </a:r>
            <a:r>
              <a:rPr lang="en-US" altLang="nl-BE" dirty="0" err="1"/>
              <a:t>goed</a:t>
            </a:r>
            <a:r>
              <a:rPr lang="en-US" altLang="nl-BE" dirty="0"/>
              <a:t> </a:t>
            </a:r>
            <a:r>
              <a:rPr lang="en-US" altLang="nl-BE" dirty="0" err="1"/>
              <a:t>vullen</a:t>
            </a:r>
            <a:r>
              <a:rPr lang="en-US" altLang="nl-BE" dirty="0"/>
              <a:t>!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591E681-C6B1-4005-894E-1B6BB6AAC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8936" y="1308435"/>
            <a:ext cx="8229600" cy="2724150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altLang="nl-BE" sz="1400" b="1" u="sng" dirty="0" err="1"/>
              <a:t>Eten</a:t>
            </a:r>
            <a:endParaRPr lang="en-US" altLang="nl-BE" sz="1400" b="1" u="sng" dirty="0"/>
          </a:p>
          <a:p>
            <a:pPr>
              <a:lnSpc>
                <a:spcPct val="80000"/>
              </a:lnSpc>
            </a:pPr>
            <a:r>
              <a:rPr lang="en-US" altLang="nl-BE" sz="1400" dirty="0"/>
              <a:t>Muesli met </a:t>
            </a:r>
            <a:r>
              <a:rPr lang="en-US" altLang="nl-BE" sz="1400" dirty="0" err="1"/>
              <a:t>melk</a:t>
            </a:r>
            <a:r>
              <a:rPr lang="en-US" altLang="nl-BE" sz="1400" dirty="0"/>
              <a:t> of </a:t>
            </a:r>
            <a:r>
              <a:rPr lang="en-US" altLang="nl-BE" sz="1400" dirty="0" err="1"/>
              <a:t>sojamelk</a:t>
            </a:r>
            <a:endParaRPr lang="en-US" altLang="nl-BE" sz="1400" dirty="0"/>
          </a:p>
          <a:p>
            <a:pPr>
              <a:lnSpc>
                <a:spcPct val="80000"/>
              </a:lnSpc>
            </a:pPr>
            <a:r>
              <a:rPr lang="en-US" altLang="nl-BE" sz="1400" dirty="0" err="1"/>
              <a:t>Havermout</a:t>
            </a:r>
            <a:r>
              <a:rPr lang="en-US" altLang="nl-BE" sz="1400" dirty="0"/>
              <a:t> of </a:t>
            </a:r>
            <a:r>
              <a:rPr lang="en-US" altLang="nl-BE" sz="1400" dirty="0" err="1"/>
              <a:t>havermoutpap</a:t>
            </a:r>
            <a:endParaRPr lang="en-US" altLang="nl-BE" sz="1400" dirty="0"/>
          </a:p>
          <a:p>
            <a:pPr>
              <a:lnSpc>
                <a:spcPct val="80000"/>
              </a:lnSpc>
            </a:pPr>
            <a:r>
              <a:rPr lang="en-US" altLang="nl-BE" sz="1400" dirty="0"/>
              <a:t>Brood: (</a:t>
            </a:r>
            <a:r>
              <a:rPr lang="en-US" altLang="nl-BE" sz="1400" dirty="0" err="1"/>
              <a:t>licht</a:t>
            </a:r>
            <a:r>
              <a:rPr lang="en-US" altLang="nl-BE" sz="1400" dirty="0"/>
              <a:t>) bruin of </a:t>
            </a:r>
            <a:r>
              <a:rPr lang="en-US" altLang="nl-BE" sz="1400" dirty="0" err="1"/>
              <a:t>volkoren</a:t>
            </a:r>
            <a:endParaRPr lang="en-US" altLang="nl-BE" sz="1400" dirty="0"/>
          </a:p>
          <a:p>
            <a:pPr lvl="1">
              <a:lnSpc>
                <a:spcPct val="80000"/>
              </a:lnSpc>
            </a:pPr>
            <a:r>
              <a:rPr lang="en-US" altLang="nl-BE" sz="1400" dirty="0">
                <a:cs typeface="Arial" panose="020B0604020202020204" pitchFamily="34" charset="0"/>
              </a:rPr>
              <a:t>Met </a:t>
            </a:r>
            <a:r>
              <a:rPr lang="en-US" altLang="nl-BE" sz="1400" dirty="0" err="1">
                <a:cs typeface="Arial" panose="020B0604020202020204" pitchFamily="34" charset="0"/>
              </a:rPr>
              <a:t>zoet</a:t>
            </a:r>
            <a:r>
              <a:rPr lang="en-US" altLang="nl-BE" sz="1400" dirty="0">
                <a:cs typeface="Arial" panose="020B0604020202020204" pitchFamily="34" charset="0"/>
              </a:rPr>
              <a:t> </a:t>
            </a:r>
            <a:r>
              <a:rPr lang="en-US" altLang="nl-BE" sz="1400" dirty="0" err="1">
                <a:cs typeface="Arial" panose="020B0604020202020204" pitchFamily="34" charset="0"/>
              </a:rPr>
              <a:t>beleg</a:t>
            </a:r>
            <a:r>
              <a:rPr lang="en-US" altLang="nl-BE" sz="1400" dirty="0">
                <a:cs typeface="Arial" panose="020B0604020202020204" pitchFamily="34" charset="0"/>
              </a:rPr>
              <a:t> : honing – </a:t>
            </a:r>
            <a:r>
              <a:rPr lang="en-US" altLang="nl-BE" sz="1400" dirty="0" err="1">
                <a:cs typeface="Arial" panose="020B0604020202020204" pitchFamily="34" charset="0"/>
              </a:rPr>
              <a:t>confituur</a:t>
            </a:r>
            <a:r>
              <a:rPr lang="en-US" altLang="nl-BE" sz="1400" dirty="0">
                <a:cs typeface="Arial" panose="020B0604020202020204" pitchFamily="34" charset="0"/>
              </a:rPr>
              <a:t> – </a:t>
            </a:r>
            <a:r>
              <a:rPr lang="en-US" altLang="nl-BE" sz="1400" dirty="0" err="1">
                <a:cs typeface="Arial" panose="020B0604020202020204" pitchFamily="34" charset="0"/>
              </a:rPr>
              <a:t>siroop</a:t>
            </a:r>
            <a:r>
              <a:rPr lang="en-US" altLang="nl-BE" sz="1400" dirty="0">
                <a:cs typeface="Arial" panose="020B0604020202020204" pitchFamily="34" charset="0"/>
              </a:rPr>
              <a:t>.</a:t>
            </a:r>
          </a:p>
          <a:p>
            <a:pPr lvl="1">
              <a:lnSpc>
                <a:spcPct val="80000"/>
              </a:lnSpc>
            </a:pPr>
            <a:r>
              <a:rPr lang="en-US" altLang="nl-BE" sz="1400" dirty="0">
                <a:cs typeface="Arial" panose="020B0604020202020204" pitchFamily="34" charset="0"/>
              </a:rPr>
              <a:t>Met </a:t>
            </a:r>
            <a:r>
              <a:rPr lang="en-US" altLang="nl-BE" sz="1400" dirty="0" err="1">
                <a:cs typeface="Arial" panose="020B0604020202020204" pitchFamily="34" charset="0"/>
              </a:rPr>
              <a:t>hartig</a:t>
            </a:r>
            <a:r>
              <a:rPr lang="en-US" altLang="nl-BE" sz="1400" dirty="0">
                <a:cs typeface="Arial" panose="020B0604020202020204" pitchFamily="34" charset="0"/>
              </a:rPr>
              <a:t> </a:t>
            </a:r>
            <a:r>
              <a:rPr lang="en-US" altLang="nl-BE" sz="1400" dirty="0" err="1">
                <a:cs typeface="Arial" panose="020B0604020202020204" pitchFamily="34" charset="0"/>
              </a:rPr>
              <a:t>beleg</a:t>
            </a:r>
            <a:r>
              <a:rPr lang="en-US" altLang="nl-BE" sz="1400" dirty="0">
                <a:cs typeface="Arial" panose="020B0604020202020204" pitchFamily="34" charset="0"/>
              </a:rPr>
              <a:t> : </a:t>
            </a:r>
            <a:r>
              <a:rPr lang="en-US" altLang="nl-BE" sz="1400" dirty="0" err="1">
                <a:cs typeface="Arial" panose="020B0604020202020204" pitchFamily="34" charset="0"/>
              </a:rPr>
              <a:t>kaas</a:t>
            </a:r>
            <a:r>
              <a:rPr lang="en-US" altLang="nl-BE" sz="1400" dirty="0">
                <a:cs typeface="Arial" panose="020B0604020202020204" pitchFamily="34" charset="0"/>
              </a:rPr>
              <a:t> –  </a:t>
            </a:r>
            <a:r>
              <a:rPr lang="en-US" altLang="nl-BE" sz="1400" dirty="0" err="1">
                <a:cs typeface="Arial" panose="020B0604020202020204" pitchFamily="34" charset="0"/>
              </a:rPr>
              <a:t>kippeham</a:t>
            </a:r>
            <a:r>
              <a:rPr lang="en-US" altLang="nl-BE" sz="1400" dirty="0">
                <a:cs typeface="Arial" panose="020B0604020202020204" pitchFamily="34" charset="0"/>
              </a:rPr>
              <a:t> –  </a:t>
            </a:r>
            <a:r>
              <a:rPr lang="en-US" altLang="nl-BE" sz="1400" dirty="0" err="1">
                <a:cs typeface="Arial" panose="020B0604020202020204" pitchFamily="34" charset="0"/>
              </a:rPr>
              <a:t>hesp</a:t>
            </a:r>
            <a:r>
              <a:rPr lang="en-US" altLang="nl-BE" sz="1400" dirty="0">
                <a:cs typeface="Arial" panose="020B0604020202020204" pitchFamily="34" charset="0"/>
              </a:rPr>
              <a:t>.</a:t>
            </a:r>
          </a:p>
          <a:p>
            <a:pPr lvl="1">
              <a:lnSpc>
                <a:spcPct val="80000"/>
              </a:lnSpc>
            </a:pPr>
            <a:r>
              <a:rPr lang="en-US" altLang="nl-BE" sz="1400" dirty="0">
                <a:cs typeface="Arial" panose="020B0604020202020204" pitchFamily="34" charset="0"/>
              </a:rPr>
              <a:t>Margarine – minarine: </a:t>
            </a:r>
            <a:r>
              <a:rPr lang="en-US" altLang="nl-BE" sz="1400" dirty="0" err="1">
                <a:cs typeface="Arial" panose="020B0604020202020204" pitchFamily="34" charset="0"/>
              </a:rPr>
              <a:t>een</a:t>
            </a:r>
            <a:r>
              <a:rPr lang="en-US" altLang="nl-BE" sz="1400" dirty="0">
                <a:cs typeface="Arial" panose="020B0604020202020204" pitchFamily="34" charset="0"/>
              </a:rPr>
              <a:t> </a:t>
            </a:r>
            <a:r>
              <a:rPr lang="en-US" altLang="nl-BE" sz="1400" dirty="0" err="1">
                <a:cs typeface="Arial" panose="020B0604020202020204" pitchFamily="34" charset="0"/>
              </a:rPr>
              <a:t>beetje</a:t>
            </a:r>
            <a:r>
              <a:rPr lang="en-US" altLang="nl-BE" sz="1400" dirty="0">
                <a:cs typeface="Arial" panose="020B0604020202020204" pitchFamily="34" charset="0"/>
              </a:rPr>
              <a:t> </a:t>
            </a:r>
            <a:r>
              <a:rPr lang="en-US" altLang="nl-BE" sz="1400" dirty="0" err="1">
                <a:cs typeface="Arial" panose="020B0604020202020204" pitchFamily="34" charset="0"/>
              </a:rPr>
              <a:t>kan</a:t>
            </a:r>
            <a:r>
              <a:rPr lang="en-US" altLang="nl-BE" sz="1400" dirty="0">
                <a:cs typeface="Arial" panose="020B0604020202020204" pitchFamily="34" charset="0"/>
              </a:rPr>
              <a:t> </a:t>
            </a:r>
            <a:r>
              <a:rPr lang="en-US" altLang="nl-BE" sz="1400" dirty="0" err="1">
                <a:cs typeface="Arial" panose="020B0604020202020204" pitchFamily="34" charset="0"/>
              </a:rPr>
              <a:t>zeker</a:t>
            </a:r>
            <a:r>
              <a:rPr lang="en-US" altLang="nl-BE" sz="1400" dirty="0">
                <a:cs typeface="Arial" panose="020B0604020202020204" pitchFamily="34" charset="0"/>
              </a:rPr>
              <a:t>.</a:t>
            </a:r>
          </a:p>
          <a:p>
            <a:pPr lvl="1">
              <a:lnSpc>
                <a:spcPct val="80000"/>
              </a:lnSpc>
            </a:pPr>
            <a:endParaRPr lang="en-US" altLang="nl-BE" sz="1400" dirty="0"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nl-BE" sz="1400" dirty="0" err="1"/>
              <a:t>Fruityoghurt</a:t>
            </a:r>
            <a:r>
              <a:rPr lang="en-US" altLang="nl-BE" sz="1400" dirty="0"/>
              <a:t> - Platte </a:t>
            </a:r>
            <a:r>
              <a:rPr lang="en-US" altLang="nl-BE" sz="1400" dirty="0" err="1"/>
              <a:t>kaas</a:t>
            </a:r>
            <a:endParaRPr lang="en-US" altLang="nl-BE" sz="1400" dirty="0"/>
          </a:p>
          <a:p>
            <a:pPr>
              <a:lnSpc>
                <a:spcPct val="80000"/>
              </a:lnSpc>
            </a:pPr>
            <a:r>
              <a:rPr lang="en-US" altLang="nl-BE" sz="1400" dirty="0" err="1"/>
              <a:t>Stuk</a:t>
            </a:r>
            <a:r>
              <a:rPr lang="en-US" altLang="nl-BE" sz="1400" dirty="0"/>
              <a:t> fruit</a:t>
            </a:r>
          </a:p>
          <a:p>
            <a:pPr>
              <a:lnSpc>
                <a:spcPct val="80000"/>
              </a:lnSpc>
              <a:buNone/>
            </a:pPr>
            <a:endParaRPr lang="en-US" altLang="nl-BE" sz="1400" dirty="0"/>
          </a:p>
          <a:p>
            <a:pPr>
              <a:lnSpc>
                <a:spcPct val="80000"/>
              </a:lnSpc>
              <a:buNone/>
            </a:pPr>
            <a:r>
              <a:rPr lang="en-US" altLang="nl-BE" sz="1400" b="1" u="sng" dirty="0"/>
              <a:t>Drank</a:t>
            </a:r>
          </a:p>
          <a:p>
            <a:pPr>
              <a:lnSpc>
                <a:spcPct val="80000"/>
              </a:lnSpc>
            </a:pPr>
            <a:r>
              <a:rPr lang="en-US" altLang="nl-BE" sz="1400" dirty="0" err="1"/>
              <a:t>Appelsiensap</a:t>
            </a:r>
            <a:r>
              <a:rPr lang="en-US" altLang="nl-BE" sz="1400" dirty="0"/>
              <a:t> – </a:t>
            </a:r>
            <a:r>
              <a:rPr lang="en-US" altLang="nl-BE" sz="1400" dirty="0" err="1"/>
              <a:t>appelsap</a:t>
            </a:r>
            <a:r>
              <a:rPr lang="en-US" altLang="nl-BE" sz="1400" dirty="0"/>
              <a:t> - </a:t>
            </a:r>
            <a:r>
              <a:rPr lang="en-US" altLang="nl-BE" sz="1400" dirty="0" err="1"/>
              <a:t>druivensap</a:t>
            </a:r>
            <a:endParaRPr lang="en-US" altLang="nl-BE" sz="1400" dirty="0"/>
          </a:p>
          <a:p>
            <a:pPr>
              <a:lnSpc>
                <a:spcPct val="80000"/>
              </a:lnSpc>
            </a:pPr>
            <a:r>
              <a:rPr lang="en-US" altLang="nl-BE" sz="1400" dirty="0"/>
              <a:t>Water – thee – (</a:t>
            </a:r>
            <a:r>
              <a:rPr lang="en-US" altLang="nl-BE" sz="1400" dirty="0" err="1"/>
              <a:t>choco</a:t>
            </a:r>
            <a:r>
              <a:rPr lang="en-US" altLang="nl-BE" sz="1400" dirty="0"/>
              <a:t>)</a:t>
            </a:r>
            <a:r>
              <a:rPr lang="en-US" altLang="nl-BE" sz="1400" dirty="0" err="1"/>
              <a:t>melk</a:t>
            </a:r>
            <a:r>
              <a:rPr lang="en-US" altLang="nl-BE" sz="1400" dirty="0"/>
              <a:t> </a:t>
            </a: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F9064C8-5754-4C73-A6A3-E0A3FFBEFD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3193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1ED789-28CA-42C8-884F-319601A1A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1012824"/>
          </a:xfrm>
        </p:spPr>
        <p:txBody>
          <a:bodyPr>
            <a:normAutofit fontScale="90000"/>
          </a:bodyPr>
          <a:lstStyle/>
          <a:p>
            <a:r>
              <a:rPr lang="en-US" altLang="nl-BE" b="1" dirty="0"/>
              <a:t>ONTBIJT</a:t>
            </a:r>
            <a:br>
              <a:rPr lang="en-US" altLang="nl-BE" b="1" dirty="0"/>
            </a:br>
            <a:r>
              <a:rPr lang="en-US" altLang="nl-BE" dirty="0" err="1"/>
              <a:t>Maag</a:t>
            </a:r>
            <a:r>
              <a:rPr lang="en-US" altLang="nl-BE" dirty="0"/>
              <a:t> </a:t>
            </a:r>
            <a:r>
              <a:rPr lang="en-US" altLang="nl-BE" dirty="0" err="1"/>
              <a:t>goed</a:t>
            </a:r>
            <a:r>
              <a:rPr lang="en-US" altLang="nl-BE" dirty="0"/>
              <a:t> </a:t>
            </a:r>
            <a:r>
              <a:rPr lang="en-US" altLang="nl-BE" dirty="0" err="1"/>
              <a:t>vullen</a:t>
            </a:r>
            <a:r>
              <a:rPr lang="en-US" altLang="nl-BE" dirty="0"/>
              <a:t>!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379A429-0DFA-43B4-A6B3-E2A676D65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233237"/>
            <a:ext cx="8229600" cy="2724150"/>
          </a:xfrm>
        </p:spPr>
        <p:txBody>
          <a:bodyPr/>
          <a:lstStyle/>
          <a:p>
            <a:pPr>
              <a:buNone/>
            </a:pPr>
            <a:r>
              <a:rPr lang="en-GB" altLang="nl-BE" sz="1400" b="1" u="sng" dirty="0"/>
              <a:t>ALTERNATIEVEN – AANVULLINGEN</a:t>
            </a:r>
          </a:p>
          <a:p>
            <a:pPr>
              <a:buNone/>
            </a:pPr>
            <a:r>
              <a:rPr lang="en-GB" altLang="nl-BE" sz="1400" dirty="0"/>
              <a:t>	</a:t>
            </a:r>
            <a:r>
              <a:rPr lang="en-GB" altLang="nl-BE" sz="1400" u="sng" dirty="0" err="1"/>
              <a:t>bij</a:t>
            </a:r>
            <a:r>
              <a:rPr lang="en-GB" altLang="nl-BE" sz="1400" u="sng" dirty="0"/>
              <a:t> stress </a:t>
            </a:r>
          </a:p>
          <a:p>
            <a:pPr>
              <a:buNone/>
            </a:pPr>
            <a:r>
              <a:rPr lang="en-GB" altLang="nl-BE" sz="1400" dirty="0"/>
              <a:t>	</a:t>
            </a:r>
            <a:r>
              <a:rPr lang="en-GB" altLang="nl-BE" sz="1400" u="sng" dirty="0" err="1"/>
              <a:t>voor</a:t>
            </a:r>
            <a:r>
              <a:rPr lang="en-GB" altLang="nl-BE" sz="1400" u="sng" dirty="0"/>
              <a:t> training </a:t>
            </a:r>
          </a:p>
          <a:p>
            <a:pPr>
              <a:buNone/>
            </a:pPr>
            <a:r>
              <a:rPr lang="en-GB" altLang="nl-BE" sz="1400" dirty="0"/>
              <a:t>	</a:t>
            </a:r>
            <a:r>
              <a:rPr lang="en-GB" altLang="nl-BE" sz="1400" u="sng" dirty="0" err="1"/>
              <a:t>voor</a:t>
            </a:r>
            <a:r>
              <a:rPr lang="en-GB" altLang="nl-BE" sz="1400" u="sng" dirty="0"/>
              <a:t> </a:t>
            </a:r>
            <a:r>
              <a:rPr lang="en-GB" altLang="nl-BE" sz="1400" u="sng" dirty="0" err="1"/>
              <a:t>koers</a:t>
            </a:r>
            <a:endParaRPr lang="en-GB" altLang="nl-BE" sz="1400" u="sng" dirty="0"/>
          </a:p>
          <a:p>
            <a:pPr>
              <a:buNone/>
            </a:pPr>
            <a:endParaRPr lang="en-GB" altLang="nl-BE" sz="1400" u="sng" dirty="0"/>
          </a:p>
          <a:p>
            <a:r>
              <a:rPr lang="en-GB" altLang="nl-BE" sz="1400" dirty="0" err="1"/>
              <a:t>Fruitpap</a:t>
            </a:r>
            <a:endParaRPr lang="en-GB" altLang="nl-BE" sz="1400" dirty="0"/>
          </a:p>
          <a:p>
            <a:r>
              <a:rPr lang="en-GB" altLang="nl-BE" sz="1400" dirty="0" err="1"/>
              <a:t>Rijstpap</a:t>
            </a:r>
            <a:endParaRPr lang="en-GB" altLang="nl-BE" sz="1400" dirty="0"/>
          </a:p>
          <a:p>
            <a:r>
              <a:rPr lang="en-GB" altLang="nl-BE" sz="1400" dirty="0" err="1"/>
              <a:t>Havermoutpap</a:t>
            </a:r>
            <a:endParaRPr lang="en-GB" altLang="nl-BE" sz="1400" dirty="0"/>
          </a:p>
          <a:p>
            <a:r>
              <a:rPr lang="en-GB" altLang="nl-BE" sz="1400" dirty="0" err="1"/>
              <a:t>Fruityoghurt</a:t>
            </a:r>
            <a:endParaRPr lang="en-GB" altLang="nl-BE" sz="1400" dirty="0"/>
          </a:p>
          <a:p>
            <a:r>
              <a:rPr lang="en-GB" altLang="nl-BE" sz="1400" dirty="0" err="1"/>
              <a:t>Gesuikerde</a:t>
            </a:r>
            <a:r>
              <a:rPr lang="en-GB" altLang="nl-BE" sz="1400" dirty="0"/>
              <a:t> </a:t>
            </a:r>
            <a:r>
              <a:rPr lang="en-GB" altLang="nl-BE" sz="1400" dirty="0" err="1"/>
              <a:t>magere</a:t>
            </a:r>
            <a:r>
              <a:rPr lang="en-GB" altLang="nl-BE" sz="1400" dirty="0"/>
              <a:t> </a:t>
            </a:r>
            <a:r>
              <a:rPr lang="en-GB" altLang="nl-BE" sz="1400" dirty="0" err="1"/>
              <a:t>platte</a:t>
            </a:r>
            <a:r>
              <a:rPr lang="en-GB" altLang="nl-BE" sz="1400" dirty="0"/>
              <a:t> </a:t>
            </a:r>
            <a:r>
              <a:rPr lang="en-GB" altLang="nl-BE" sz="1400" dirty="0" err="1"/>
              <a:t>kaas</a:t>
            </a:r>
            <a:endParaRPr lang="en-GB" altLang="nl-BE" sz="1400" dirty="0"/>
          </a:p>
          <a:p>
            <a:r>
              <a:rPr lang="en-GB" altLang="nl-BE" sz="1400" dirty="0" err="1"/>
              <a:t>Fruitsalade</a:t>
            </a:r>
            <a:endParaRPr lang="en-GB" altLang="nl-BE" sz="1400" dirty="0"/>
          </a:p>
          <a:p>
            <a:r>
              <a:rPr lang="en-GB" altLang="nl-BE" sz="1400" dirty="0"/>
              <a:t>Smoothie</a:t>
            </a: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1A18D08-0421-45D7-B0A8-445E783F2D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9967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EBAA0F-5371-4413-A8DE-A7CBFBFA0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993776"/>
          </a:xfrm>
        </p:spPr>
        <p:txBody>
          <a:bodyPr>
            <a:normAutofit fontScale="90000"/>
          </a:bodyPr>
          <a:lstStyle/>
          <a:p>
            <a:r>
              <a:rPr lang="en-US" altLang="nl-BE" b="1" dirty="0"/>
              <a:t>TUSSENDOORTJE</a:t>
            </a:r>
            <a:br>
              <a:rPr lang="en-US" altLang="nl-BE" b="1" dirty="0"/>
            </a:br>
            <a:r>
              <a:rPr lang="en-US" altLang="nl-BE" dirty="0" err="1"/>
              <a:t>Snelle</a:t>
            </a:r>
            <a:r>
              <a:rPr lang="en-US" altLang="nl-BE" dirty="0"/>
              <a:t> hap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886995B-2B00-4593-82D3-1D181D781B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284" y="1209675"/>
            <a:ext cx="8229600" cy="2724150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altLang="nl-BE" sz="1600" b="1" u="sng" dirty="0" err="1"/>
              <a:t>Eten</a:t>
            </a:r>
            <a:endParaRPr lang="en-US" altLang="nl-BE" sz="1600" b="1" u="sng" dirty="0"/>
          </a:p>
          <a:p>
            <a:pPr>
              <a:lnSpc>
                <a:spcPct val="80000"/>
              </a:lnSpc>
            </a:pPr>
            <a:r>
              <a:rPr lang="en-US" altLang="nl-BE" sz="1600" dirty="0"/>
              <a:t>Fruit</a:t>
            </a:r>
          </a:p>
          <a:p>
            <a:pPr>
              <a:lnSpc>
                <a:spcPct val="80000"/>
              </a:lnSpc>
            </a:pPr>
            <a:r>
              <a:rPr lang="en-US" altLang="nl-BE" sz="1600" dirty="0" err="1"/>
              <a:t>Droge</a:t>
            </a:r>
            <a:r>
              <a:rPr lang="en-US" altLang="nl-BE" sz="1600" dirty="0"/>
              <a:t> </a:t>
            </a:r>
            <a:r>
              <a:rPr lang="en-US" altLang="nl-BE" sz="1600" dirty="0" err="1"/>
              <a:t>koeken</a:t>
            </a:r>
            <a:endParaRPr lang="en-US" altLang="nl-BE" sz="1600" dirty="0"/>
          </a:p>
          <a:p>
            <a:pPr lvl="1">
              <a:lnSpc>
                <a:spcPct val="80000"/>
              </a:lnSpc>
            </a:pPr>
            <a:r>
              <a:rPr lang="en-US" altLang="nl-BE" sz="1600" dirty="0">
                <a:latin typeface="Arial" panose="020B0604020202020204" pitchFamily="34" charset="0"/>
                <a:cs typeface="Arial" panose="020B0604020202020204" pitchFamily="34" charset="0"/>
              </a:rPr>
              <a:t> (&lt; 10 gram vet/100 gram </a:t>
            </a:r>
            <a:r>
              <a:rPr lang="en-US" altLang="nl-BE" sz="1600" dirty="0" err="1">
                <a:latin typeface="Arial" panose="020B0604020202020204" pitchFamily="34" charset="0"/>
                <a:cs typeface="Arial" panose="020B0604020202020204" pitchFamily="34" charset="0"/>
              </a:rPr>
              <a:t>Vitabis</a:t>
            </a:r>
            <a:r>
              <a:rPr lang="en-US" altLang="nl-BE" sz="1600" dirty="0">
                <a:latin typeface="Arial" panose="020B0604020202020204" pitchFamily="34" charset="0"/>
                <a:cs typeface="Arial" panose="020B0604020202020204" pitchFamily="34" charset="0"/>
              </a:rPr>
              <a:t> – sultana – evergreen – </a:t>
            </a:r>
            <a:r>
              <a:rPr lang="en-US" altLang="nl-BE" sz="1600" dirty="0" err="1">
                <a:latin typeface="Arial" panose="020B0604020202020204" pitchFamily="34" charset="0"/>
                <a:cs typeface="Arial" panose="020B0604020202020204" pitchFamily="34" charset="0"/>
              </a:rPr>
              <a:t>rijstwafel</a:t>
            </a:r>
            <a:r>
              <a:rPr lang="en-US" altLang="nl-BE" sz="16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altLang="nl-BE" sz="1600" dirty="0" err="1">
                <a:latin typeface="Arial" panose="020B0604020202020204" pitchFamily="34" charset="0"/>
                <a:cs typeface="Arial" panose="020B0604020202020204" pitchFamily="34" charset="0"/>
              </a:rPr>
              <a:t>soldatenkoek</a:t>
            </a:r>
            <a:r>
              <a:rPr lang="en-US" altLang="nl-BE" sz="16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altLang="nl-BE" sz="1600" dirty="0" err="1">
                <a:latin typeface="Arial" panose="020B0604020202020204" pitchFamily="34" charset="0"/>
                <a:cs typeface="Arial" panose="020B0604020202020204" pitchFamily="34" charset="0"/>
              </a:rPr>
              <a:t>grany</a:t>
            </a:r>
            <a:r>
              <a:rPr lang="en-US" altLang="nl-BE" sz="16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80000"/>
              </a:lnSpc>
            </a:pPr>
            <a:r>
              <a:rPr lang="en-US" altLang="nl-BE" sz="1600" dirty="0" err="1"/>
              <a:t>Peperkoek</a:t>
            </a:r>
            <a:endParaRPr lang="en-US" altLang="nl-BE" sz="1600" dirty="0"/>
          </a:p>
          <a:p>
            <a:pPr>
              <a:lnSpc>
                <a:spcPct val="80000"/>
              </a:lnSpc>
            </a:pPr>
            <a:r>
              <a:rPr lang="en-US" altLang="nl-BE" sz="1600" dirty="0" err="1"/>
              <a:t>Mueslirepen</a:t>
            </a:r>
            <a:endParaRPr lang="en-US" altLang="nl-BE" sz="1600" dirty="0"/>
          </a:p>
          <a:p>
            <a:pPr>
              <a:lnSpc>
                <a:spcPct val="80000"/>
              </a:lnSpc>
            </a:pPr>
            <a:r>
              <a:rPr lang="en-US" altLang="nl-BE" sz="1600" dirty="0" err="1"/>
              <a:t>Boterham</a:t>
            </a:r>
            <a:endParaRPr lang="en-US" altLang="nl-BE" sz="1600" dirty="0"/>
          </a:p>
          <a:p>
            <a:pPr>
              <a:lnSpc>
                <a:spcPct val="80000"/>
              </a:lnSpc>
            </a:pPr>
            <a:r>
              <a:rPr lang="en-US" altLang="nl-BE" sz="1600" dirty="0"/>
              <a:t>Yoghurt, </a:t>
            </a:r>
            <a:r>
              <a:rPr lang="en-US" altLang="nl-BE" sz="1600" dirty="0" err="1"/>
              <a:t>platte</a:t>
            </a:r>
            <a:r>
              <a:rPr lang="en-US" altLang="nl-BE" sz="1600" dirty="0"/>
              <a:t> </a:t>
            </a:r>
            <a:r>
              <a:rPr lang="en-US" altLang="nl-BE" sz="1600" dirty="0" err="1"/>
              <a:t>kaas</a:t>
            </a:r>
            <a:r>
              <a:rPr lang="en-US" altLang="nl-BE" sz="1600" dirty="0"/>
              <a:t>, pudding, </a:t>
            </a:r>
            <a:r>
              <a:rPr lang="en-US" altLang="nl-BE" sz="1600" dirty="0" err="1"/>
              <a:t>rijstpap</a:t>
            </a:r>
            <a:endParaRPr lang="en-US" altLang="nl-BE" sz="1600" dirty="0"/>
          </a:p>
          <a:p>
            <a:pPr>
              <a:lnSpc>
                <a:spcPct val="80000"/>
              </a:lnSpc>
            </a:pPr>
            <a:r>
              <a:rPr lang="en-US" altLang="nl-BE" sz="1600" dirty="0" err="1"/>
              <a:t>Gedroogd</a:t>
            </a:r>
            <a:r>
              <a:rPr lang="en-US" altLang="nl-BE" sz="1600" dirty="0"/>
              <a:t> fruit</a:t>
            </a:r>
          </a:p>
          <a:p>
            <a:pPr>
              <a:lnSpc>
                <a:spcPct val="80000"/>
              </a:lnSpc>
            </a:pPr>
            <a:r>
              <a:rPr lang="en-US" altLang="nl-BE" sz="1600" dirty="0" err="1"/>
              <a:t>Noten</a:t>
            </a:r>
            <a:endParaRPr lang="en-US" altLang="nl-BE" sz="1600" dirty="0"/>
          </a:p>
          <a:p>
            <a:pPr>
              <a:lnSpc>
                <a:spcPct val="80000"/>
              </a:lnSpc>
            </a:pPr>
            <a:endParaRPr lang="en-US" altLang="nl-BE" sz="1600" dirty="0"/>
          </a:p>
          <a:p>
            <a:pPr>
              <a:lnSpc>
                <a:spcPct val="80000"/>
              </a:lnSpc>
              <a:buNone/>
            </a:pPr>
            <a:r>
              <a:rPr lang="en-US" altLang="nl-BE" sz="1600" b="1" u="sng" dirty="0"/>
              <a:t>Drank</a:t>
            </a:r>
          </a:p>
          <a:p>
            <a:pPr>
              <a:lnSpc>
                <a:spcPct val="80000"/>
              </a:lnSpc>
            </a:pPr>
            <a:r>
              <a:rPr lang="en-US" altLang="nl-BE" sz="1600" dirty="0"/>
              <a:t>Water</a:t>
            </a:r>
          </a:p>
          <a:p>
            <a:pPr>
              <a:lnSpc>
                <a:spcPct val="80000"/>
              </a:lnSpc>
            </a:pPr>
            <a:endParaRPr lang="en-US" altLang="nl-BE" sz="1800" dirty="0"/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E65AB3A-A22D-4BFF-882F-C9CAE01DB5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6259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795EC0-54E9-42ED-8FF9-2B49863D5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1012824"/>
          </a:xfrm>
        </p:spPr>
        <p:txBody>
          <a:bodyPr>
            <a:normAutofit fontScale="90000"/>
          </a:bodyPr>
          <a:lstStyle/>
          <a:p>
            <a:r>
              <a:rPr lang="en-US" altLang="nl-BE" b="1" dirty="0"/>
              <a:t>MIDDAGMAAL BROODMAALTIJD</a:t>
            </a:r>
            <a:br>
              <a:rPr lang="en-US" altLang="nl-BE" b="1" dirty="0"/>
            </a:br>
            <a:r>
              <a:rPr lang="en-US" altLang="nl-BE" dirty="0" err="1"/>
              <a:t>Maag</a:t>
            </a:r>
            <a:r>
              <a:rPr lang="en-US" altLang="nl-BE" dirty="0"/>
              <a:t> </a:t>
            </a:r>
            <a:r>
              <a:rPr lang="en-US" altLang="nl-BE" dirty="0" err="1"/>
              <a:t>vullen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9127F39-C4C7-4AFC-88CB-DC4F48451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5347" y="1257300"/>
            <a:ext cx="8229600" cy="2724150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altLang="nl-BE" sz="1600" b="1" u="sng" dirty="0" err="1"/>
              <a:t>Eten</a:t>
            </a:r>
            <a:r>
              <a:rPr lang="en-US" altLang="nl-BE" sz="1600" b="1" u="sng" dirty="0"/>
              <a:t> </a:t>
            </a:r>
            <a:r>
              <a:rPr lang="en-US" altLang="nl-BE" sz="1600" b="1" u="sng" dirty="0">
                <a:sym typeface="Wingdings" panose="05000000000000000000" pitchFamily="2" charset="2"/>
              </a:rPr>
              <a:t> </a:t>
            </a:r>
            <a:r>
              <a:rPr lang="en-US" altLang="nl-BE" sz="1600" b="1" u="sng" dirty="0" err="1">
                <a:sym typeface="Wingdings" panose="05000000000000000000" pitchFamily="2" charset="2"/>
              </a:rPr>
              <a:t>Broodmaaltijd</a:t>
            </a:r>
            <a:endParaRPr lang="en-US" altLang="nl-BE" sz="1600" b="1" u="sng" dirty="0"/>
          </a:p>
          <a:p>
            <a:pPr>
              <a:lnSpc>
                <a:spcPct val="80000"/>
              </a:lnSpc>
            </a:pPr>
            <a:r>
              <a:rPr lang="en-US" altLang="nl-BE" sz="1600" dirty="0"/>
              <a:t>Muesli met </a:t>
            </a:r>
            <a:r>
              <a:rPr lang="en-US" altLang="nl-BE" sz="1600" dirty="0" err="1"/>
              <a:t>melk</a:t>
            </a:r>
            <a:r>
              <a:rPr lang="en-US" altLang="nl-BE" sz="1600" dirty="0"/>
              <a:t> of </a:t>
            </a:r>
            <a:r>
              <a:rPr lang="en-US" altLang="nl-BE" sz="1600" dirty="0" err="1"/>
              <a:t>sojamelk</a:t>
            </a:r>
            <a:endParaRPr lang="en-US" altLang="nl-BE" sz="1600" dirty="0"/>
          </a:p>
          <a:p>
            <a:pPr>
              <a:lnSpc>
                <a:spcPct val="80000"/>
              </a:lnSpc>
            </a:pPr>
            <a:r>
              <a:rPr lang="en-US" altLang="nl-BE" sz="1600" dirty="0" err="1"/>
              <a:t>Havermout</a:t>
            </a:r>
            <a:r>
              <a:rPr lang="en-US" altLang="nl-BE" sz="1600" dirty="0"/>
              <a:t> of </a:t>
            </a:r>
            <a:r>
              <a:rPr lang="en-US" altLang="nl-BE" sz="1600" dirty="0" err="1"/>
              <a:t>havermoutpap</a:t>
            </a:r>
            <a:endParaRPr lang="en-US" altLang="nl-BE" sz="1600" dirty="0"/>
          </a:p>
          <a:p>
            <a:pPr>
              <a:lnSpc>
                <a:spcPct val="80000"/>
              </a:lnSpc>
            </a:pPr>
            <a:r>
              <a:rPr lang="en-US" altLang="nl-BE" sz="1600" dirty="0"/>
              <a:t>Brood: (</a:t>
            </a:r>
            <a:r>
              <a:rPr lang="en-US" altLang="nl-BE" sz="1600" dirty="0" err="1"/>
              <a:t>licht</a:t>
            </a:r>
            <a:r>
              <a:rPr lang="en-US" altLang="nl-BE" sz="1600" dirty="0"/>
              <a:t>) bruin of </a:t>
            </a:r>
            <a:r>
              <a:rPr lang="en-US" altLang="nl-BE" sz="1600" dirty="0" err="1"/>
              <a:t>volkoren</a:t>
            </a:r>
            <a:endParaRPr lang="en-US" altLang="nl-BE" sz="1600" dirty="0"/>
          </a:p>
          <a:p>
            <a:pPr lvl="1">
              <a:lnSpc>
                <a:spcPct val="80000"/>
              </a:lnSpc>
            </a:pPr>
            <a:r>
              <a:rPr lang="en-US" altLang="nl-BE" sz="1600" dirty="0">
                <a:cs typeface="Arial" panose="020B0604020202020204" pitchFamily="34" charset="0"/>
              </a:rPr>
              <a:t>Met </a:t>
            </a:r>
            <a:r>
              <a:rPr lang="en-US" altLang="nl-BE" sz="1600" dirty="0" err="1">
                <a:cs typeface="Arial" panose="020B0604020202020204" pitchFamily="34" charset="0"/>
              </a:rPr>
              <a:t>zoet</a:t>
            </a:r>
            <a:r>
              <a:rPr lang="en-US" altLang="nl-BE" sz="1600" dirty="0">
                <a:cs typeface="Arial" panose="020B0604020202020204" pitchFamily="34" charset="0"/>
              </a:rPr>
              <a:t> </a:t>
            </a:r>
            <a:r>
              <a:rPr lang="en-US" altLang="nl-BE" sz="1600" dirty="0" err="1">
                <a:cs typeface="Arial" panose="020B0604020202020204" pitchFamily="34" charset="0"/>
              </a:rPr>
              <a:t>beleg</a:t>
            </a:r>
            <a:r>
              <a:rPr lang="en-US" altLang="nl-BE" sz="1600" dirty="0">
                <a:cs typeface="Arial" panose="020B0604020202020204" pitchFamily="34" charset="0"/>
              </a:rPr>
              <a:t> : honing – </a:t>
            </a:r>
            <a:r>
              <a:rPr lang="en-US" altLang="nl-BE" sz="1600" dirty="0" err="1">
                <a:cs typeface="Arial" panose="020B0604020202020204" pitchFamily="34" charset="0"/>
              </a:rPr>
              <a:t>confituur</a:t>
            </a:r>
            <a:r>
              <a:rPr lang="en-US" altLang="nl-BE" sz="1600" dirty="0">
                <a:cs typeface="Arial" panose="020B0604020202020204" pitchFamily="34" charset="0"/>
              </a:rPr>
              <a:t> – </a:t>
            </a:r>
            <a:r>
              <a:rPr lang="en-US" altLang="nl-BE" sz="1600" dirty="0" err="1">
                <a:cs typeface="Arial" panose="020B0604020202020204" pitchFamily="34" charset="0"/>
              </a:rPr>
              <a:t>siroop</a:t>
            </a:r>
            <a:r>
              <a:rPr lang="en-US" altLang="nl-BE" sz="1600" dirty="0">
                <a:cs typeface="Arial" panose="020B0604020202020204" pitchFamily="34" charset="0"/>
              </a:rPr>
              <a:t>.</a:t>
            </a:r>
          </a:p>
          <a:p>
            <a:pPr lvl="1">
              <a:lnSpc>
                <a:spcPct val="80000"/>
              </a:lnSpc>
            </a:pPr>
            <a:r>
              <a:rPr lang="en-US" altLang="nl-BE" sz="1600" dirty="0">
                <a:cs typeface="Arial" panose="020B0604020202020204" pitchFamily="34" charset="0"/>
              </a:rPr>
              <a:t>Met </a:t>
            </a:r>
            <a:r>
              <a:rPr lang="en-US" altLang="nl-BE" sz="1600" dirty="0" err="1">
                <a:cs typeface="Arial" panose="020B0604020202020204" pitchFamily="34" charset="0"/>
              </a:rPr>
              <a:t>hartig</a:t>
            </a:r>
            <a:r>
              <a:rPr lang="en-US" altLang="nl-BE" sz="1600" dirty="0">
                <a:cs typeface="Arial" panose="020B0604020202020204" pitchFamily="34" charset="0"/>
              </a:rPr>
              <a:t> </a:t>
            </a:r>
            <a:r>
              <a:rPr lang="en-US" altLang="nl-BE" sz="1600" dirty="0" err="1">
                <a:cs typeface="Arial" panose="020B0604020202020204" pitchFamily="34" charset="0"/>
              </a:rPr>
              <a:t>beleg</a:t>
            </a:r>
            <a:r>
              <a:rPr lang="en-US" altLang="nl-BE" sz="1600" dirty="0">
                <a:cs typeface="Arial" panose="020B0604020202020204" pitchFamily="34" charset="0"/>
              </a:rPr>
              <a:t> : </a:t>
            </a:r>
            <a:r>
              <a:rPr lang="en-US" altLang="nl-BE" sz="1600" dirty="0" err="1">
                <a:cs typeface="Arial" panose="020B0604020202020204" pitchFamily="34" charset="0"/>
              </a:rPr>
              <a:t>kaas</a:t>
            </a:r>
            <a:r>
              <a:rPr lang="en-US" altLang="nl-BE" sz="1600" dirty="0">
                <a:cs typeface="Arial" panose="020B0604020202020204" pitchFamily="34" charset="0"/>
              </a:rPr>
              <a:t> –  </a:t>
            </a:r>
            <a:r>
              <a:rPr lang="en-US" altLang="nl-BE" sz="1600" dirty="0" err="1">
                <a:cs typeface="Arial" panose="020B0604020202020204" pitchFamily="34" charset="0"/>
              </a:rPr>
              <a:t>kippeham</a:t>
            </a:r>
            <a:r>
              <a:rPr lang="en-US" altLang="nl-BE" sz="1600" dirty="0">
                <a:cs typeface="Arial" panose="020B0604020202020204" pitchFamily="34" charset="0"/>
              </a:rPr>
              <a:t> –  </a:t>
            </a:r>
            <a:r>
              <a:rPr lang="en-US" altLang="nl-BE" sz="1600" dirty="0" err="1">
                <a:cs typeface="Arial" panose="020B0604020202020204" pitchFamily="34" charset="0"/>
              </a:rPr>
              <a:t>hesp</a:t>
            </a:r>
            <a:r>
              <a:rPr lang="en-US" altLang="nl-BE" sz="1600" dirty="0">
                <a:cs typeface="Arial" panose="020B0604020202020204" pitchFamily="34" charset="0"/>
              </a:rPr>
              <a:t>.</a:t>
            </a:r>
          </a:p>
          <a:p>
            <a:pPr lvl="1">
              <a:lnSpc>
                <a:spcPct val="80000"/>
              </a:lnSpc>
            </a:pPr>
            <a:r>
              <a:rPr lang="en-US" altLang="nl-BE" sz="1600" dirty="0">
                <a:cs typeface="Arial" panose="020B0604020202020204" pitchFamily="34" charset="0"/>
              </a:rPr>
              <a:t>Margarine – minarine: </a:t>
            </a:r>
            <a:r>
              <a:rPr lang="en-US" altLang="nl-BE" sz="1600" dirty="0" err="1">
                <a:cs typeface="Arial" panose="020B0604020202020204" pitchFamily="34" charset="0"/>
              </a:rPr>
              <a:t>een</a:t>
            </a:r>
            <a:r>
              <a:rPr lang="en-US" altLang="nl-BE" sz="1600" dirty="0">
                <a:cs typeface="Arial" panose="020B0604020202020204" pitchFamily="34" charset="0"/>
              </a:rPr>
              <a:t> </a:t>
            </a:r>
            <a:r>
              <a:rPr lang="en-US" altLang="nl-BE" sz="1600" dirty="0" err="1">
                <a:cs typeface="Arial" panose="020B0604020202020204" pitchFamily="34" charset="0"/>
              </a:rPr>
              <a:t>beetje</a:t>
            </a:r>
            <a:r>
              <a:rPr lang="en-US" altLang="nl-BE" sz="1600" dirty="0">
                <a:cs typeface="Arial" panose="020B0604020202020204" pitchFamily="34" charset="0"/>
              </a:rPr>
              <a:t> </a:t>
            </a:r>
            <a:r>
              <a:rPr lang="en-US" altLang="nl-BE" sz="1600" dirty="0" err="1">
                <a:cs typeface="Arial" panose="020B0604020202020204" pitchFamily="34" charset="0"/>
              </a:rPr>
              <a:t>kan</a:t>
            </a:r>
            <a:r>
              <a:rPr lang="en-US" altLang="nl-BE" sz="1600" dirty="0">
                <a:cs typeface="Arial" panose="020B0604020202020204" pitchFamily="34" charset="0"/>
              </a:rPr>
              <a:t> </a:t>
            </a:r>
            <a:r>
              <a:rPr lang="en-US" altLang="nl-BE" sz="1600" dirty="0" err="1">
                <a:cs typeface="Arial" panose="020B0604020202020204" pitchFamily="34" charset="0"/>
              </a:rPr>
              <a:t>zeker</a:t>
            </a:r>
            <a:r>
              <a:rPr lang="en-US" altLang="nl-BE" sz="1600" dirty="0">
                <a:cs typeface="Arial" panose="020B0604020202020204" pitchFamily="34" charset="0"/>
              </a:rPr>
              <a:t>.</a:t>
            </a:r>
          </a:p>
          <a:p>
            <a:pPr lvl="1">
              <a:lnSpc>
                <a:spcPct val="80000"/>
              </a:lnSpc>
            </a:pPr>
            <a:endParaRPr lang="en-US" altLang="nl-BE" sz="1600" dirty="0"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nl-BE" sz="1600" dirty="0" err="1"/>
              <a:t>Fruityoghurt</a:t>
            </a:r>
            <a:r>
              <a:rPr lang="en-US" altLang="nl-BE" sz="1600" dirty="0"/>
              <a:t> - Platte </a:t>
            </a:r>
            <a:r>
              <a:rPr lang="en-US" altLang="nl-BE" sz="1600" dirty="0" err="1"/>
              <a:t>kaas</a:t>
            </a:r>
            <a:endParaRPr lang="en-US" altLang="nl-BE" sz="1600" dirty="0"/>
          </a:p>
          <a:p>
            <a:pPr>
              <a:lnSpc>
                <a:spcPct val="80000"/>
              </a:lnSpc>
            </a:pPr>
            <a:r>
              <a:rPr lang="en-US" altLang="nl-BE" sz="1600" dirty="0" err="1"/>
              <a:t>Stuk</a:t>
            </a:r>
            <a:r>
              <a:rPr lang="en-US" altLang="nl-BE" sz="1600" dirty="0"/>
              <a:t> fruit</a:t>
            </a:r>
          </a:p>
          <a:p>
            <a:pPr>
              <a:lnSpc>
                <a:spcPct val="80000"/>
              </a:lnSpc>
              <a:buNone/>
            </a:pPr>
            <a:endParaRPr lang="en-US" altLang="nl-BE" sz="1600" dirty="0"/>
          </a:p>
          <a:p>
            <a:pPr>
              <a:lnSpc>
                <a:spcPct val="80000"/>
              </a:lnSpc>
              <a:buNone/>
            </a:pPr>
            <a:r>
              <a:rPr lang="en-US" altLang="nl-BE" sz="1600" b="1" u="sng" dirty="0"/>
              <a:t>Drank</a:t>
            </a:r>
          </a:p>
          <a:p>
            <a:pPr>
              <a:lnSpc>
                <a:spcPct val="80000"/>
              </a:lnSpc>
            </a:pPr>
            <a:r>
              <a:rPr lang="en-US" altLang="nl-BE" sz="1600" dirty="0"/>
              <a:t>Water – thee – (</a:t>
            </a:r>
            <a:r>
              <a:rPr lang="en-US" altLang="nl-BE" sz="1600" dirty="0" err="1"/>
              <a:t>choco</a:t>
            </a:r>
            <a:r>
              <a:rPr lang="en-US" altLang="nl-BE" sz="1600" dirty="0"/>
              <a:t>)</a:t>
            </a:r>
            <a:r>
              <a:rPr lang="en-US" altLang="nl-BE" sz="1600" dirty="0" err="1"/>
              <a:t>melk</a:t>
            </a:r>
            <a:endParaRPr lang="nl-BE" sz="16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BC793D2-50CF-493C-810B-BFFD82C6F1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757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5458D5-C703-4811-BB0E-9B5ED364D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993776"/>
          </a:xfrm>
        </p:spPr>
        <p:txBody>
          <a:bodyPr>
            <a:normAutofit fontScale="90000"/>
          </a:bodyPr>
          <a:lstStyle/>
          <a:p>
            <a:r>
              <a:rPr lang="en-US" altLang="nl-BE" b="1" dirty="0"/>
              <a:t>MIDDAGMAAL </a:t>
            </a:r>
            <a:br>
              <a:rPr lang="en-US" altLang="nl-BE" b="1" dirty="0"/>
            </a:br>
            <a:r>
              <a:rPr lang="en-US" altLang="nl-BE" b="1" dirty="0"/>
              <a:t>WARME MAALTIJD: </a:t>
            </a:r>
            <a:r>
              <a:rPr lang="en-US" altLang="nl-BE" dirty="0" err="1"/>
              <a:t>Maag</a:t>
            </a:r>
            <a:r>
              <a:rPr lang="en-US" altLang="nl-BE" dirty="0"/>
              <a:t> </a:t>
            </a:r>
            <a:r>
              <a:rPr lang="en-US" altLang="nl-BE" dirty="0" err="1"/>
              <a:t>vullen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7185CD2-A082-4695-8351-779D533CF3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26</a:t>
            </a:fld>
            <a:endParaRPr lang="en-US"/>
          </a:p>
        </p:txBody>
      </p:sp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5F3A833D-92AD-4978-9FF5-5656F9FB1B24}"/>
              </a:ext>
            </a:extLst>
          </p:cNvPr>
          <p:cNvSpPr/>
          <p:nvPr/>
        </p:nvSpPr>
        <p:spPr>
          <a:xfrm>
            <a:off x="264361" y="1398588"/>
            <a:ext cx="1905000" cy="7921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Tussen</a:t>
            </a:r>
            <a:r>
              <a:rPr lang="en-US" dirty="0"/>
              <a:t> ¼ </a:t>
            </a:r>
            <a:r>
              <a:rPr lang="en-US" dirty="0">
                <a:sym typeface="Wingdings" pitchFamily="2" charset="2"/>
              </a:rPr>
              <a:t> ¾ </a:t>
            </a:r>
          </a:p>
          <a:p>
            <a:pPr algn="ctr">
              <a:defRPr/>
            </a:pPr>
            <a:r>
              <a:rPr lang="en-US" dirty="0">
                <a:sym typeface="Wingdings" pitchFamily="2" charset="2"/>
              </a:rPr>
              <a:t>van </a:t>
            </a:r>
            <a:r>
              <a:rPr lang="en-US" dirty="0" err="1">
                <a:sym typeface="Wingdings" pitchFamily="2" charset="2"/>
              </a:rPr>
              <a:t>een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bord</a:t>
            </a:r>
            <a:endParaRPr lang="nl-BE" dirty="0"/>
          </a:p>
        </p:txBody>
      </p:sp>
      <p:sp>
        <p:nvSpPr>
          <p:cNvPr id="13" name="Rounded Rectangle 4">
            <a:extLst>
              <a:ext uri="{FF2B5EF4-FFF2-40B4-BE49-F238E27FC236}">
                <a16:creationId xmlns:a16="http://schemas.microsoft.com/office/drawing/2014/main" id="{CB705EF4-3BF4-4271-9406-0B92FA5774EF}"/>
              </a:ext>
            </a:extLst>
          </p:cNvPr>
          <p:cNvSpPr/>
          <p:nvPr/>
        </p:nvSpPr>
        <p:spPr>
          <a:xfrm>
            <a:off x="283411" y="2304801"/>
            <a:ext cx="1885950" cy="79216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Minimum ½ </a:t>
            </a:r>
            <a:endParaRPr lang="en-US" dirty="0">
              <a:sym typeface="Wingdings" pitchFamily="2" charset="2"/>
            </a:endParaRPr>
          </a:p>
          <a:p>
            <a:pPr algn="ctr">
              <a:defRPr/>
            </a:pPr>
            <a:r>
              <a:rPr lang="en-US" dirty="0">
                <a:sym typeface="Wingdings" pitchFamily="2" charset="2"/>
              </a:rPr>
              <a:t>van </a:t>
            </a:r>
            <a:r>
              <a:rPr lang="en-US" dirty="0" err="1">
                <a:sym typeface="Wingdings" pitchFamily="2" charset="2"/>
              </a:rPr>
              <a:t>een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bord</a:t>
            </a:r>
            <a:endParaRPr lang="nl-BE" dirty="0"/>
          </a:p>
        </p:txBody>
      </p:sp>
      <p:sp>
        <p:nvSpPr>
          <p:cNvPr id="14" name="Rounded Rectangle 6">
            <a:extLst>
              <a:ext uri="{FF2B5EF4-FFF2-40B4-BE49-F238E27FC236}">
                <a16:creationId xmlns:a16="http://schemas.microsoft.com/office/drawing/2014/main" id="{4CA63C41-D357-4BF1-8211-51666F6C8B89}"/>
              </a:ext>
            </a:extLst>
          </p:cNvPr>
          <p:cNvSpPr/>
          <p:nvPr/>
        </p:nvSpPr>
        <p:spPr>
          <a:xfrm>
            <a:off x="264361" y="3184945"/>
            <a:ext cx="1884362" cy="7921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/>
              <a:t>Maximum ¼  </a:t>
            </a:r>
            <a:endParaRPr lang="en-US">
              <a:sym typeface="Wingdings" pitchFamily="2" charset="2"/>
            </a:endParaRPr>
          </a:p>
          <a:p>
            <a:pPr algn="ctr">
              <a:defRPr/>
            </a:pPr>
            <a:r>
              <a:rPr lang="en-US">
                <a:sym typeface="Wingdings" pitchFamily="2" charset="2"/>
              </a:rPr>
              <a:t>van een bord</a:t>
            </a:r>
            <a:endParaRPr lang="nl-BE" dirty="0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3BE512F8-FFB9-4FF6-B9BA-BD34C748C7D6}"/>
              </a:ext>
            </a:extLst>
          </p:cNvPr>
          <p:cNvSpPr/>
          <p:nvPr/>
        </p:nvSpPr>
        <p:spPr>
          <a:xfrm>
            <a:off x="2286000" y="1321952"/>
            <a:ext cx="4572000" cy="297684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US" b="1" u="sng" dirty="0" err="1">
                <a:latin typeface="Arial" charset="0"/>
                <a:cs typeface="Arial" charset="0"/>
              </a:rPr>
              <a:t>Eten</a:t>
            </a:r>
            <a:r>
              <a:rPr lang="en-US" b="1" u="sng" dirty="0">
                <a:latin typeface="Arial" charset="0"/>
                <a:cs typeface="Arial" charset="0"/>
              </a:rPr>
              <a:t> - warm</a:t>
            </a:r>
            <a:endParaRPr lang="en-US" dirty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dirty="0">
                <a:latin typeface="Arial" charset="0"/>
                <a:cs typeface="Arial" charset="0"/>
              </a:rPr>
              <a:t>Pasta</a:t>
            </a:r>
          </a:p>
          <a:p>
            <a:pPr>
              <a:lnSpc>
                <a:spcPct val="80000"/>
              </a:lnSpc>
              <a:defRPr/>
            </a:pPr>
            <a:r>
              <a:rPr lang="en-US" dirty="0" err="1">
                <a:latin typeface="Arial" charset="0"/>
                <a:cs typeface="Arial" charset="0"/>
              </a:rPr>
              <a:t>Aardappelen</a:t>
            </a:r>
            <a:r>
              <a:rPr lang="en-US" dirty="0">
                <a:latin typeface="Arial" charset="0"/>
                <a:cs typeface="Arial" charset="0"/>
              </a:rPr>
              <a:t>, Puree</a:t>
            </a:r>
          </a:p>
          <a:p>
            <a:pPr>
              <a:lnSpc>
                <a:spcPct val="80000"/>
              </a:lnSpc>
              <a:defRPr/>
            </a:pPr>
            <a:r>
              <a:rPr lang="en-US" dirty="0" err="1">
                <a:latin typeface="Arial" charset="0"/>
                <a:cs typeface="Arial" charset="0"/>
              </a:rPr>
              <a:t>Rijst</a:t>
            </a:r>
            <a:r>
              <a:rPr lang="en-US" dirty="0">
                <a:latin typeface="Arial" charset="0"/>
                <a:cs typeface="Arial" charset="0"/>
              </a:rPr>
              <a:t>, Couscous, </a:t>
            </a:r>
            <a:r>
              <a:rPr lang="en-US" dirty="0" err="1">
                <a:latin typeface="Arial" charset="0"/>
                <a:cs typeface="Arial" charset="0"/>
              </a:rPr>
              <a:t>Tarwekorrels</a:t>
            </a:r>
            <a:endParaRPr lang="en-US" dirty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dirty="0">
                <a:latin typeface="Arial" charset="0"/>
                <a:cs typeface="Arial" charset="0"/>
              </a:rPr>
              <a:t> </a:t>
            </a:r>
          </a:p>
          <a:p>
            <a:pPr>
              <a:lnSpc>
                <a:spcPct val="80000"/>
              </a:lnSpc>
              <a:defRPr/>
            </a:pPr>
            <a:endParaRPr lang="en-US" dirty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dirty="0" err="1">
                <a:latin typeface="Arial" charset="0"/>
                <a:cs typeface="Arial" charset="0"/>
              </a:rPr>
              <a:t>Groenten</a:t>
            </a:r>
            <a:r>
              <a:rPr lang="en-US" dirty="0">
                <a:latin typeface="Arial" charset="0"/>
                <a:cs typeface="Arial" charset="0"/>
              </a:rPr>
              <a:t> </a:t>
            </a:r>
          </a:p>
          <a:p>
            <a:pPr>
              <a:lnSpc>
                <a:spcPct val="80000"/>
              </a:lnSpc>
              <a:buFont typeface="Arial" charset="0"/>
              <a:buChar char="•"/>
              <a:defRPr/>
            </a:pPr>
            <a:endParaRPr lang="en-US" dirty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  <a:defRPr/>
            </a:pPr>
            <a:endParaRPr lang="en-US" dirty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dirty="0" err="1">
                <a:latin typeface="Arial" charset="0"/>
                <a:cs typeface="Arial" charset="0"/>
              </a:rPr>
              <a:t>Vlees</a:t>
            </a:r>
            <a:r>
              <a:rPr lang="en-US" dirty="0">
                <a:latin typeface="Arial" charset="0"/>
                <a:cs typeface="Arial" charset="0"/>
              </a:rPr>
              <a:t>, vis, </a:t>
            </a:r>
            <a:r>
              <a:rPr lang="en-US" dirty="0" err="1">
                <a:latin typeface="Arial" charset="0"/>
                <a:cs typeface="Arial" charset="0"/>
              </a:rPr>
              <a:t>vleesvervangers</a:t>
            </a:r>
            <a:endParaRPr lang="en-US" dirty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  <a:buFont typeface="Arial" charset="0"/>
              <a:buChar char="•"/>
              <a:defRPr/>
            </a:pPr>
            <a:endParaRPr lang="en-US" dirty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b="1" u="sng" dirty="0">
                <a:latin typeface="Arial" charset="0"/>
                <a:cs typeface="Arial" charset="0"/>
              </a:rPr>
              <a:t>Drank</a:t>
            </a:r>
          </a:p>
          <a:p>
            <a:pPr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dirty="0">
                <a:latin typeface="Arial" charset="0"/>
                <a:cs typeface="Arial" charset="0"/>
              </a:rPr>
              <a:t>Water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1626681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5041BF-5EA0-4E93-9480-EE5F172DC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993776"/>
          </a:xfrm>
        </p:spPr>
        <p:txBody>
          <a:bodyPr>
            <a:normAutofit fontScale="90000"/>
          </a:bodyPr>
          <a:lstStyle/>
          <a:p>
            <a:r>
              <a:rPr lang="en-US" altLang="nl-BE" b="1" dirty="0"/>
              <a:t>WARME MAALTIJD</a:t>
            </a:r>
            <a:br>
              <a:rPr lang="en-US" altLang="nl-BE" b="1" dirty="0"/>
            </a:br>
            <a:r>
              <a:rPr lang="en-US" altLang="nl-BE" dirty="0" err="1"/>
              <a:t>Hoeveelheden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0A3FB31-44C5-4A84-ADBD-502FD461B1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27</a:t>
            </a:fld>
            <a:endParaRPr lang="en-US"/>
          </a:p>
        </p:txBody>
      </p:sp>
      <p:sp>
        <p:nvSpPr>
          <p:cNvPr id="5" name="Rounded Rectangle 12">
            <a:extLst>
              <a:ext uri="{FF2B5EF4-FFF2-40B4-BE49-F238E27FC236}">
                <a16:creationId xmlns:a16="http://schemas.microsoft.com/office/drawing/2014/main" id="{0A57CB8B-63EC-44A7-AE53-0AAE99B16995}"/>
              </a:ext>
            </a:extLst>
          </p:cNvPr>
          <p:cNvSpPr/>
          <p:nvPr/>
        </p:nvSpPr>
        <p:spPr>
          <a:xfrm>
            <a:off x="243347" y="1357309"/>
            <a:ext cx="2306638" cy="87947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GRAANPRODUCT</a:t>
            </a:r>
          </a:p>
          <a:p>
            <a:pPr algn="ctr">
              <a:defRPr/>
            </a:pPr>
            <a:r>
              <a:rPr lang="en-US" dirty="0"/>
              <a:t> ¼ </a:t>
            </a:r>
            <a:r>
              <a:rPr lang="en-US" dirty="0">
                <a:sym typeface="Wingdings" pitchFamily="2" charset="2"/>
              </a:rPr>
              <a:t> ¾ </a:t>
            </a:r>
          </a:p>
        </p:txBody>
      </p:sp>
      <p:sp>
        <p:nvSpPr>
          <p:cNvPr id="6" name="Rounded Rectangle 13">
            <a:extLst>
              <a:ext uri="{FF2B5EF4-FFF2-40B4-BE49-F238E27FC236}">
                <a16:creationId xmlns:a16="http://schemas.microsoft.com/office/drawing/2014/main" id="{9E7E60DE-7515-4D1A-A230-B7FBA54BC1CF}"/>
              </a:ext>
            </a:extLst>
          </p:cNvPr>
          <p:cNvSpPr/>
          <p:nvPr/>
        </p:nvSpPr>
        <p:spPr>
          <a:xfrm>
            <a:off x="2654300" y="1353215"/>
            <a:ext cx="2422525" cy="87947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GROENTEN</a:t>
            </a:r>
          </a:p>
          <a:p>
            <a:pPr algn="ctr">
              <a:defRPr/>
            </a:pPr>
            <a:r>
              <a:rPr lang="en-US" dirty="0"/>
              <a:t>minimum ½ </a:t>
            </a:r>
            <a:endParaRPr lang="en-US" dirty="0">
              <a:sym typeface="Wingdings" pitchFamily="2" charset="2"/>
            </a:endParaRPr>
          </a:p>
        </p:txBody>
      </p:sp>
      <p:sp>
        <p:nvSpPr>
          <p:cNvPr id="7" name="Rounded Rectangle 15">
            <a:extLst>
              <a:ext uri="{FF2B5EF4-FFF2-40B4-BE49-F238E27FC236}">
                <a16:creationId xmlns:a16="http://schemas.microsoft.com/office/drawing/2014/main" id="{406C9C66-C891-419F-9AC7-F474C33F2E46}"/>
              </a:ext>
            </a:extLst>
          </p:cNvPr>
          <p:cNvSpPr/>
          <p:nvPr/>
        </p:nvSpPr>
        <p:spPr>
          <a:xfrm>
            <a:off x="5184774" y="1348284"/>
            <a:ext cx="2527467" cy="87947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VLEES – VIS</a:t>
            </a:r>
          </a:p>
          <a:p>
            <a:pPr algn="ctr">
              <a:defRPr/>
            </a:pPr>
            <a:r>
              <a:rPr lang="en-US" dirty="0">
                <a:sym typeface="Wingdings" pitchFamily="2" charset="2"/>
              </a:rPr>
              <a:t>Maximum ¼ </a:t>
            </a:r>
          </a:p>
        </p:txBody>
      </p:sp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08195518-F1FB-47E3-B1E9-06D076CE33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5581" y="2257422"/>
            <a:ext cx="2535238" cy="249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ie 16">
            <a:extLst>
              <a:ext uri="{FF2B5EF4-FFF2-40B4-BE49-F238E27FC236}">
                <a16:creationId xmlns:a16="http://schemas.microsoft.com/office/drawing/2014/main" id="{8CEDC098-96C0-4518-A305-3E640034E73F}"/>
              </a:ext>
            </a:extLst>
          </p:cNvPr>
          <p:cNvSpPr/>
          <p:nvPr/>
        </p:nvSpPr>
        <p:spPr>
          <a:xfrm>
            <a:off x="5598319" y="2500309"/>
            <a:ext cx="2016125" cy="2003425"/>
          </a:xfrm>
          <a:prstGeom prst="pie">
            <a:avLst>
              <a:gd name="adj1" fmla="val 10774370"/>
              <a:gd name="adj2" fmla="val 1620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>
              <a:solidFill>
                <a:schemeClr val="tx1"/>
              </a:solidFill>
            </a:endParaRPr>
          </a:p>
        </p:txBody>
      </p:sp>
      <p:pic>
        <p:nvPicPr>
          <p:cNvPr id="11" name="Content Placeholder 3">
            <a:extLst>
              <a:ext uri="{FF2B5EF4-FFF2-40B4-BE49-F238E27FC236}">
                <a16:creationId xmlns:a16="http://schemas.microsoft.com/office/drawing/2014/main" id="{836126A9-20BE-4582-BCDA-56F8428DC1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702" y="2308222"/>
            <a:ext cx="252095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ie 14">
            <a:extLst>
              <a:ext uri="{FF2B5EF4-FFF2-40B4-BE49-F238E27FC236}">
                <a16:creationId xmlns:a16="http://schemas.microsoft.com/office/drawing/2014/main" id="{9640BAC3-A2DC-4EE9-AE61-E5CFCBA7A7B0}"/>
              </a:ext>
            </a:extLst>
          </p:cNvPr>
          <p:cNvSpPr/>
          <p:nvPr/>
        </p:nvSpPr>
        <p:spPr>
          <a:xfrm>
            <a:off x="2808287" y="2476496"/>
            <a:ext cx="2016125" cy="2003425"/>
          </a:xfrm>
          <a:prstGeom prst="pie">
            <a:avLst>
              <a:gd name="adj1" fmla="val 5446580"/>
              <a:gd name="adj2" fmla="val 1620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>
              <a:solidFill>
                <a:schemeClr val="tx1"/>
              </a:solidFill>
            </a:endParaRPr>
          </a:p>
        </p:txBody>
      </p:sp>
      <p:pic>
        <p:nvPicPr>
          <p:cNvPr id="17" name="Content Placeholder 3">
            <a:extLst>
              <a:ext uri="{FF2B5EF4-FFF2-40B4-BE49-F238E27FC236}">
                <a16:creationId xmlns:a16="http://schemas.microsoft.com/office/drawing/2014/main" id="{EDCB8E75-76A2-4F60-B625-121DE01B8F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97" y="2257422"/>
            <a:ext cx="2481263" cy="2527300"/>
          </a:xfrm>
        </p:spPr>
      </p:pic>
      <p:sp>
        <p:nvSpPr>
          <p:cNvPr id="18" name="Pie 9">
            <a:extLst>
              <a:ext uri="{FF2B5EF4-FFF2-40B4-BE49-F238E27FC236}">
                <a16:creationId xmlns:a16="http://schemas.microsoft.com/office/drawing/2014/main" id="{6FD42AA5-E100-44F2-A6AB-E170316255E5}"/>
              </a:ext>
            </a:extLst>
          </p:cNvPr>
          <p:cNvSpPr/>
          <p:nvPr/>
        </p:nvSpPr>
        <p:spPr>
          <a:xfrm>
            <a:off x="243347" y="2436809"/>
            <a:ext cx="2087563" cy="1989138"/>
          </a:xfrm>
          <a:prstGeom prst="pie">
            <a:avLst>
              <a:gd name="adj1" fmla="val 10777425"/>
              <a:gd name="adj2" fmla="val 162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 dirty="0">
              <a:solidFill>
                <a:schemeClr val="tx1"/>
              </a:solidFill>
            </a:endParaRPr>
          </a:p>
        </p:txBody>
      </p:sp>
      <p:sp>
        <p:nvSpPr>
          <p:cNvPr id="19" name="Pie 10">
            <a:extLst>
              <a:ext uri="{FF2B5EF4-FFF2-40B4-BE49-F238E27FC236}">
                <a16:creationId xmlns:a16="http://schemas.microsoft.com/office/drawing/2014/main" id="{8982F1DB-9BDC-403B-BD22-FF406FDEF872}"/>
              </a:ext>
            </a:extLst>
          </p:cNvPr>
          <p:cNvSpPr/>
          <p:nvPr/>
        </p:nvSpPr>
        <p:spPr>
          <a:xfrm rot="5400000">
            <a:off x="324309" y="2438397"/>
            <a:ext cx="2011363" cy="2008188"/>
          </a:xfrm>
          <a:prstGeom prst="pie">
            <a:avLst>
              <a:gd name="adj1" fmla="val 10776405"/>
              <a:gd name="adj2" fmla="val 162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 dirty="0">
              <a:solidFill>
                <a:schemeClr val="tx1"/>
              </a:solidFill>
            </a:endParaRPr>
          </a:p>
        </p:txBody>
      </p:sp>
      <p:sp>
        <p:nvSpPr>
          <p:cNvPr id="20" name="Pie 11">
            <a:extLst>
              <a:ext uri="{FF2B5EF4-FFF2-40B4-BE49-F238E27FC236}">
                <a16:creationId xmlns:a16="http://schemas.microsoft.com/office/drawing/2014/main" id="{51C4D47C-DD37-497B-9D12-59E2313E3729}"/>
              </a:ext>
            </a:extLst>
          </p:cNvPr>
          <p:cNvSpPr/>
          <p:nvPr/>
        </p:nvSpPr>
        <p:spPr>
          <a:xfrm rot="10800000">
            <a:off x="297322" y="2478084"/>
            <a:ext cx="2033588" cy="1987550"/>
          </a:xfrm>
          <a:prstGeom prst="pie">
            <a:avLst>
              <a:gd name="adj1" fmla="val 10777425"/>
              <a:gd name="adj2" fmla="val 162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0918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77E0AD-EBC7-478F-B260-FEBF23C43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993776"/>
          </a:xfrm>
        </p:spPr>
        <p:txBody>
          <a:bodyPr>
            <a:normAutofit fontScale="90000"/>
          </a:bodyPr>
          <a:lstStyle/>
          <a:p>
            <a:r>
              <a:rPr lang="en-US" altLang="nl-BE" b="1" dirty="0"/>
              <a:t>TUSSENDOORTJE</a:t>
            </a:r>
            <a:br>
              <a:rPr lang="en-US" altLang="nl-BE" b="1" dirty="0"/>
            </a:br>
            <a:r>
              <a:rPr lang="en-US" altLang="nl-BE" dirty="0" err="1"/>
              <a:t>Snelle</a:t>
            </a:r>
            <a:r>
              <a:rPr lang="en-US" altLang="nl-BE" dirty="0"/>
              <a:t> hap of </a:t>
            </a:r>
            <a:r>
              <a:rPr lang="en-US" altLang="nl-BE" dirty="0" err="1"/>
              <a:t>tussenmaaltijd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F92857E-7C30-48C1-ACD1-E453BDFAFF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284" y="1425575"/>
            <a:ext cx="8229600" cy="2724150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altLang="nl-BE" sz="1400" b="1" u="sng" dirty="0" err="1"/>
              <a:t>Eten</a:t>
            </a:r>
            <a:r>
              <a:rPr lang="en-US" altLang="nl-BE" sz="1400" b="1" u="sng" dirty="0"/>
              <a:t> </a:t>
            </a:r>
            <a:r>
              <a:rPr lang="en-US" altLang="nl-BE" sz="1400" b="1" u="sng" dirty="0" err="1"/>
              <a:t>als</a:t>
            </a:r>
            <a:r>
              <a:rPr lang="en-US" altLang="nl-BE" sz="1400" b="1" u="sng" dirty="0"/>
              <a:t> </a:t>
            </a:r>
            <a:r>
              <a:rPr lang="en-US" altLang="nl-BE" sz="1400" b="1" u="sng" dirty="0" err="1"/>
              <a:t>tussendoortje</a:t>
            </a:r>
            <a:r>
              <a:rPr lang="en-US" altLang="nl-BE" sz="1400" b="1" u="sng" dirty="0"/>
              <a:t> + WATER</a:t>
            </a:r>
          </a:p>
          <a:p>
            <a:pPr>
              <a:lnSpc>
                <a:spcPct val="80000"/>
              </a:lnSpc>
            </a:pPr>
            <a:r>
              <a:rPr lang="en-US" altLang="nl-BE" sz="1400" dirty="0"/>
              <a:t>Fruit</a:t>
            </a:r>
          </a:p>
          <a:p>
            <a:pPr>
              <a:lnSpc>
                <a:spcPct val="80000"/>
              </a:lnSpc>
            </a:pPr>
            <a:r>
              <a:rPr lang="en-US" altLang="nl-BE" sz="1400" dirty="0" err="1"/>
              <a:t>Droge</a:t>
            </a:r>
            <a:r>
              <a:rPr lang="en-US" altLang="nl-BE" sz="1400" dirty="0"/>
              <a:t> </a:t>
            </a:r>
            <a:r>
              <a:rPr lang="en-US" altLang="nl-BE" sz="1400" dirty="0" err="1"/>
              <a:t>koeken</a:t>
            </a:r>
            <a:endParaRPr lang="en-US" altLang="nl-BE" sz="1400" dirty="0"/>
          </a:p>
          <a:p>
            <a:pPr lvl="1">
              <a:lnSpc>
                <a:spcPct val="80000"/>
              </a:lnSpc>
            </a:pPr>
            <a:r>
              <a:rPr lang="en-US" altLang="nl-BE" sz="1400" dirty="0">
                <a:latin typeface="Arial" panose="020B0604020202020204" pitchFamily="34" charset="0"/>
                <a:cs typeface="Arial" panose="020B0604020202020204" pitchFamily="34" charset="0"/>
              </a:rPr>
              <a:t> (&lt; 10 gram vet/100 gram </a:t>
            </a:r>
            <a:r>
              <a:rPr lang="en-US" altLang="nl-BE" sz="1400" dirty="0" err="1">
                <a:latin typeface="Arial" panose="020B0604020202020204" pitchFamily="34" charset="0"/>
                <a:cs typeface="Arial" panose="020B0604020202020204" pitchFamily="34" charset="0"/>
              </a:rPr>
              <a:t>Vitabis</a:t>
            </a:r>
            <a:r>
              <a:rPr lang="en-US" altLang="nl-BE" sz="1400" dirty="0">
                <a:latin typeface="Arial" panose="020B0604020202020204" pitchFamily="34" charset="0"/>
                <a:cs typeface="Arial" panose="020B0604020202020204" pitchFamily="34" charset="0"/>
              </a:rPr>
              <a:t> – sultana – evergreen – </a:t>
            </a:r>
            <a:r>
              <a:rPr lang="en-US" altLang="nl-BE" sz="1400" dirty="0" err="1">
                <a:latin typeface="Arial" panose="020B0604020202020204" pitchFamily="34" charset="0"/>
                <a:cs typeface="Arial" panose="020B0604020202020204" pitchFamily="34" charset="0"/>
              </a:rPr>
              <a:t>rijstwafel</a:t>
            </a:r>
            <a:r>
              <a:rPr lang="en-US" altLang="nl-BE" sz="14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altLang="nl-BE" sz="1400" dirty="0" err="1">
                <a:latin typeface="Arial" panose="020B0604020202020204" pitchFamily="34" charset="0"/>
                <a:cs typeface="Arial" panose="020B0604020202020204" pitchFamily="34" charset="0"/>
              </a:rPr>
              <a:t>soldatenkoek</a:t>
            </a:r>
            <a:r>
              <a:rPr lang="en-US" altLang="nl-BE" sz="14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altLang="nl-BE" sz="1400" dirty="0" err="1">
                <a:latin typeface="Arial" panose="020B0604020202020204" pitchFamily="34" charset="0"/>
                <a:cs typeface="Arial" panose="020B0604020202020204" pitchFamily="34" charset="0"/>
              </a:rPr>
              <a:t>grany</a:t>
            </a:r>
            <a:r>
              <a:rPr lang="en-US" altLang="nl-BE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80000"/>
              </a:lnSpc>
            </a:pPr>
            <a:r>
              <a:rPr lang="en-US" altLang="nl-BE" sz="1400" dirty="0" err="1"/>
              <a:t>Peperkoek</a:t>
            </a:r>
            <a:endParaRPr lang="en-US" altLang="nl-BE" sz="1400" dirty="0"/>
          </a:p>
          <a:p>
            <a:pPr>
              <a:lnSpc>
                <a:spcPct val="80000"/>
              </a:lnSpc>
            </a:pPr>
            <a:r>
              <a:rPr lang="en-US" altLang="nl-BE" sz="1400" dirty="0" err="1"/>
              <a:t>Mueslirepen</a:t>
            </a:r>
            <a:endParaRPr lang="en-US" altLang="nl-BE" sz="1400" dirty="0"/>
          </a:p>
          <a:p>
            <a:pPr>
              <a:lnSpc>
                <a:spcPct val="80000"/>
              </a:lnSpc>
            </a:pPr>
            <a:r>
              <a:rPr lang="en-US" altLang="nl-BE" sz="1400" dirty="0" err="1"/>
              <a:t>Boterham</a:t>
            </a:r>
            <a:endParaRPr lang="en-US" altLang="nl-BE" sz="1400" dirty="0"/>
          </a:p>
          <a:p>
            <a:pPr>
              <a:lnSpc>
                <a:spcPct val="80000"/>
              </a:lnSpc>
            </a:pPr>
            <a:r>
              <a:rPr lang="en-US" altLang="nl-BE" sz="1400" dirty="0"/>
              <a:t>Yoghurt, </a:t>
            </a:r>
            <a:r>
              <a:rPr lang="en-US" altLang="nl-BE" sz="1400" dirty="0" err="1"/>
              <a:t>platte</a:t>
            </a:r>
            <a:r>
              <a:rPr lang="en-US" altLang="nl-BE" sz="1400" dirty="0"/>
              <a:t> </a:t>
            </a:r>
            <a:r>
              <a:rPr lang="en-US" altLang="nl-BE" sz="1400" dirty="0" err="1"/>
              <a:t>kaas</a:t>
            </a:r>
            <a:r>
              <a:rPr lang="en-US" altLang="nl-BE" sz="1400" dirty="0"/>
              <a:t>, pudding, </a:t>
            </a:r>
            <a:r>
              <a:rPr lang="en-US" altLang="nl-BE" sz="1400" dirty="0" err="1"/>
              <a:t>rijstpap</a:t>
            </a:r>
            <a:endParaRPr lang="en-US" altLang="nl-BE" sz="1400" dirty="0"/>
          </a:p>
          <a:p>
            <a:pPr>
              <a:lnSpc>
                <a:spcPct val="80000"/>
              </a:lnSpc>
            </a:pPr>
            <a:r>
              <a:rPr lang="en-US" altLang="nl-BE" sz="1400" dirty="0" err="1"/>
              <a:t>Gedroogd</a:t>
            </a:r>
            <a:r>
              <a:rPr lang="en-US" altLang="nl-BE" sz="1400" dirty="0"/>
              <a:t> fruit - </a:t>
            </a:r>
            <a:r>
              <a:rPr lang="en-US" altLang="nl-BE" sz="1400" dirty="0" err="1"/>
              <a:t>Noten</a:t>
            </a:r>
            <a:endParaRPr lang="en-US" altLang="nl-BE" sz="1400" dirty="0"/>
          </a:p>
          <a:p>
            <a:pPr>
              <a:lnSpc>
                <a:spcPct val="90000"/>
              </a:lnSpc>
            </a:pPr>
            <a:endParaRPr lang="en-US" altLang="nl-BE" sz="1400" dirty="0"/>
          </a:p>
          <a:p>
            <a:pPr>
              <a:lnSpc>
                <a:spcPct val="90000"/>
              </a:lnSpc>
              <a:buNone/>
            </a:pPr>
            <a:r>
              <a:rPr lang="en-US" altLang="nl-BE" sz="1400" b="1" u="sng" dirty="0" err="1"/>
              <a:t>Tussenmaaltijd</a:t>
            </a:r>
            <a:r>
              <a:rPr lang="en-US" altLang="nl-BE" sz="1400" b="1" u="sng" dirty="0"/>
              <a:t> </a:t>
            </a:r>
            <a:r>
              <a:rPr lang="en-US" altLang="nl-BE" sz="1400" b="1" u="sng" dirty="0" err="1"/>
              <a:t>voor</a:t>
            </a:r>
            <a:r>
              <a:rPr lang="en-US" altLang="nl-BE" sz="1400" b="1" u="sng" dirty="0"/>
              <a:t> de training + WATER</a:t>
            </a:r>
          </a:p>
          <a:p>
            <a:pPr>
              <a:lnSpc>
                <a:spcPct val="90000"/>
              </a:lnSpc>
            </a:pPr>
            <a:r>
              <a:rPr lang="en-US" altLang="nl-BE" sz="1400" dirty="0"/>
              <a:t>2-5 </a:t>
            </a:r>
            <a:r>
              <a:rPr lang="en-US" altLang="nl-BE" sz="1400" dirty="0" err="1"/>
              <a:t>boterhammen</a:t>
            </a:r>
            <a:r>
              <a:rPr lang="en-US" altLang="nl-BE" sz="1400" dirty="0"/>
              <a:t> met </a:t>
            </a:r>
            <a:r>
              <a:rPr lang="en-US" altLang="nl-BE" sz="1400" dirty="0" err="1"/>
              <a:t>zoet</a:t>
            </a:r>
            <a:r>
              <a:rPr lang="en-US" altLang="nl-BE" sz="1400" dirty="0"/>
              <a:t> </a:t>
            </a:r>
            <a:r>
              <a:rPr lang="en-US" altLang="nl-BE" sz="1400" dirty="0" err="1"/>
              <a:t>beleg</a:t>
            </a:r>
            <a:endParaRPr lang="en-US" altLang="nl-BE" sz="1400" dirty="0"/>
          </a:p>
          <a:p>
            <a:pPr>
              <a:lnSpc>
                <a:spcPct val="90000"/>
              </a:lnSpc>
            </a:pPr>
            <a:r>
              <a:rPr lang="en-US" altLang="nl-BE" sz="1400" dirty="0"/>
              <a:t>Cornflakes – </a:t>
            </a:r>
            <a:r>
              <a:rPr lang="en-US" altLang="nl-BE" sz="1400" dirty="0" err="1"/>
              <a:t>havermout</a:t>
            </a:r>
            <a:r>
              <a:rPr lang="en-US" altLang="nl-BE" sz="1400" dirty="0"/>
              <a:t> - muesli</a:t>
            </a: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9BF4706-4EBA-4A96-BA66-F195C3D4E7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635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DAB530-B45A-4326-AF8C-54D6A9B1B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993776"/>
          </a:xfrm>
        </p:spPr>
        <p:txBody>
          <a:bodyPr>
            <a:normAutofit fontScale="90000"/>
          </a:bodyPr>
          <a:lstStyle/>
          <a:p>
            <a:r>
              <a:rPr lang="en-US" altLang="nl-BE" b="1" dirty="0"/>
              <a:t>AVOND</a:t>
            </a:r>
            <a:br>
              <a:rPr lang="en-US" altLang="nl-BE" b="1" dirty="0"/>
            </a:br>
            <a:r>
              <a:rPr lang="en-US" altLang="nl-BE" dirty="0" err="1"/>
              <a:t>Eten</a:t>
            </a:r>
            <a:r>
              <a:rPr lang="en-US" altLang="nl-BE" dirty="0"/>
              <a:t> maar </a:t>
            </a:r>
            <a:r>
              <a:rPr lang="en-US" altLang="nl-BE" dirty="0" err="1"/>
              <a:t>niet</a:t>
            </a:r>
            <a:r>
              <a:rPr lang="en-US" altLang="nl-BE" dirty="0"/>
              <a:t> </a:t>
            </a:r>
            <a:r>
              <a:rPr lang="en-US" altLang="nl-BE" dirty="0" err="1"/>
              <a:t>overeten</a:t>
            </a:r>
            <a:r>
              <a:rPr lang="en-US" altLang="nl-BE" dirty="0"/>
              <a:t>!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9B1D37E-DFA7-400C-BF8B-C7FB1BCBD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4530"/>
            <a:ext cx="8229600" cy="2724150"/>
          </a:xfrm>
        </p:spPr>
        <p:txBody>
          <a:bodyPr/>
          <a:lstStyle/>
          <a:p>
            <a:pPr>
              <a:lnSpc>
                <a:spcPct val="80000"/>
              </a:lnSpc>
              <a:buNone/>
              <a:defRPr/>
            </a:pPr>
            <a:r>
              <a:rPr lang="en-US" sz="1800" b="1" u="sng" dirty="0" err="1">
                <a:latin typeface="Arial" charset="0"/>
                <a:cs typeface="Arial" charset="0"/>
              </a:rPr>
              <a:t>Eten</a:t>
            </a:r>
            <a:endParaRPr lang="en-US" sz="1800" dirty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sz="1800" dirty="0" err="1">
                <a:latin typeface="Arial" charset="0"/>
                <a:cs typeface="Arial" charset="0"/>
              </a:rPr>
              <a:t>Broodmaaltijd</a:t>
            </a:r>
            <a:r>
              <a:rPr lang="en-US" sz="1800" dirty="0">
                <a:latin typeface="Arial" charset="0"/>
                <a:cs typeface="Arial" charset="0"/>
              </a:rPr>
              <a:t>: </a:t>
            </a:r>
            <a:r>
              <a:rPr lang="en-US" sz="1800" dirty="0" err="1">
                <a:latin typeface="Arial" charset="0"/>
                <a:cs typeface="Arial" charset="0"/>
              </a:rPr>
              <a:t>zie</a:t>
            </a:r>
            <a:r>
              <a:rPr lang="en-US" sz="1800" dirty="0">
                <a:latin typeface="Arial" charset="0"/>
                <a:cs typeface="Arial" charset="0"/>
              </a:rPr>
              <a:t> </a:t>
            </a:r>
            <a:r>
              <a:rPr lang="en-US" sz="1800" dirty="0" err="1">
                <a:latin typeface="Arial" charset="0"/>
                <a:cs typeface="Arial" charset="0"/>
              </a:rPr>
              <a:t>middag</a:t>
            </a:r>
            <a:endParaRPr lang="en-US" sz="1800" dirty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sz="1800" dirty="0" err="1">
                <a:latin typeface="Arial" charset="0"/>
                <a:cs typeface="Arial" charset="0"/>
              </a:rPr>
              <a:t>Warme</a:t>
            </a:r>
            <a:r>
              <a:rPr lang="en-US" sz="1800" dirty="0">
                <a:latin typeface="Arial" charset="0"/>
                <a:cs typeface="Arial" charset="0"/>
              </a:rPr>
              <a:t> </a:t>
            </a:r>
            <a:r>
              <a:rPr lang="en-US" sz="1800" dirty="0" err="1">
                <a:latin typeface="Arial" charset="0"/>
                <a:cs typeface="Arial" charset="0"/>
              </a:rPr>
              <a:t>maaltijd</a:t>
            </a:r>
            <a:r>
              <a:rPr lang="en-US" sz="1800" dirty="0">
                <a:latin typeface="Arial" charset="0"/>
                <a:cs typeface="Arial" charset="0"/>
              </a:rPr>
              <a:t>: </a:t>
            </a:r>
            <a:r>
              <a:rPr lang="en-US" sz="1800" dirty="0" err="1">
                <a:latin typeface="Arial" charset="0"/>
                <a:cs typeface="Arial" charset="0"/>
              </a:rPr>
              <a:t>zie</a:t>
            </a:r>
            <a:r>
              <a:rPr lang="en-US" sz="1800" dirty="0">
                <a:latin typeface="Arial" charset="0"/>
                <a:cs typeface="Arial" charset="0"/>
              </a:rPr>
              <a:t> </a:t>
            </a:r>
            <a:r>
              <a:rPr lang="en-US" sz="1800" dirty="0" err="1">
                <a:latin typeface="Arial" charset="0"/>
                <a:cs typeface="Arial" charset="0"/>
              </a:rPr>
              <a:t>middag</a:t>
            </a:r>
            <a:endParaRPr lang="en-US" sz="1800" dirty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  <a:buFont typeface="Arial" charset="0"/>
              <a:buChar char="•"/>
              <a:defRPr/>
            </a:pPr>
            <a:endParaRPr lang="en-US" sz="1800" dirty="0">
              <a:latin typeface="Arial" charset="0"/>
              <a:cs typeface="Arial" charset="0"/>
            </a:endParaRPr>
          </a:p>
          <a:p>
            <a:pPr lvl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sz="1800" dirty="0">
                <a:latin typeface="Arial" charset="0"/>
              </a:rPr>
              <a:t>!! 2x </a:t>
            </a:r>
            <a:r>
              <a:rPr lang="en-US" sz="1800" dirty="0" err="1">
                <a:latin typeface="Arial" charset="0"/>
              </a:rPr>
              <a:t>warme</a:t>
            </a:r>
            <a:r>
              <a:rPr lang="en-US" sz="1800" dirty="0">
                <a:latin typeface="Arial" charset="0"/>
              </a:rPr>
              <a:t> </a:t>
            </a:r>
            <a:r>
              <a:rPr lang="en-US" sz="1800" dirty="0" err="1">
                <a:latin typeface="Arial" charset="0"/>
              </a:rPr>
              <a:t>maaltijd</a:t>
            </a:r>
            <a:r>
              <a:rPr lang="en-US" sz="1800" dirty="0">
                <a:latin typeface="Arial" charset="0"/>
              </a:rPr>
              <a:t> per </a:t>
            </a:r>
            <a:r>
              <a:rPr lang="en-US" sz="1800" dirty="0" err="1">
                <a:latin typeface="Arial" charset="0"/>
              </a:rPr>
              <a:t>dag</a:t>
            </a:r>
            <a:r>
              <a:rPr lang="en-US" sz="1800" dirty="0">
                <a:latin typeface="Arial" charset="0"/>
              </a:rPr>
              <a:t> </a:t>
            </a:r>
            <a:r>
              <a:rPr lang="en-US" sz="1800" dirty="0">
                <a:latin typeface="Arial" charset="0"/>
                <a:sym typeface="Wingdings" pitchFamily="2" charset="2"/>
              </a:rPr>
              <a:t> </a:t>
            </a:r>
            <a:r>
              <a:rPr lang="en-US" sz="1800" dirty="0" err="1">
                <a:latin typeface="Arial" charset="0"/>
                <a:sym typeface="Wingdings" pitchFamily="2" charset="2"/>
              </a:rPr>
              <a:t>opgepast</a:t>
            </a:r>
            <a:r>
              <a:rPr lang="en-US" sz="1800" dirty="0">
                <a:latin typeface="Arial" charset="0"/>
                <a:sym typeface="Wingdings" pitchFamily="2" charset="2"/>
              </a:rPr>
              <a:t> met </a:t>
            </a:r>
            <a:r>
              <a:rPr lang="en-US" sz="1800" dirty="0" err="1">
                <a:latin typeface="Arial" charset="0"/>
                <a:sym typeface="Wingdings" pitchFamily="2" charset="2"/>
              </a:rPr>
              <a:t>hoeveelheid</a:t>
            </a:r>
            <a:r>
              <a:rPr lang="en-US" sz="1800" dirty="0">
                <a:latin typeface="Arial" charset="0"/>
                <a:sym typeface="Wingdings" pitchFamily="2" charset="2"/>
              </a:rPr>
              <a:t> </a:t>
            </a:r>
            <a:r>
              <a:rPr lang="en-US" sz="1800" dirty="0" err="1">
                <a:latin typeface="Arial" charset="0"/>
                <a:sym typeface="Wingdings" pitchFamily="2" charset="2"/>
              </a:rPr>
              <a:t>vlees</a:t>
            </a:r>
            <a:r>
              <a:rPr lang="en-US" sz="1800" dirty="0">
                <a:latin typeface="Arial" charset="0"/>
                <a:sym typeface="Wingdings" pitchFamily="2" charset="2"/>
              </a:rPr>
              <a:t>.</a:t>
            </a:r>
          </a:p>
          <a:p>
            <a:pPr lvl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sz="1800" dirty="0">
                <a:latin typeface="Arial" charset="0"/>
                <a:sym typeface="Wingdings" pitchFamily="2" charset="2"/>
              </a:rPr>
              <a:t>To do: </a:t>
            </a:r>
          </a:p>
          <a:p>
            <a:pPr lvl="2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sz="1800" dirty="0" err="1">
                <a:latin typeface="Arial" charset="0"/>
                <a:sym typeface="Wingdings" pitchFamily="2" charset="2"/>
              </a:rPr>
              <a:t>slecht</a:t>
            </a:r>
            <a:r>
              <a:rPr lang="en-US" sz="1800" dirty="0">
                <a:latin typeface="Arial" charset="0"/>
                <a:sym typeface="Wingdings" pitchFamily="2" charset="2"/>
              </a:rPr>
              <a:t> 1 </a:t>
            </a:r>
            <a:r>
              <a:rPr lang="en-US" sz="1800" dirty="0" err="1">
                <a:latin typeface="Arial" charset="0"/>
                <a:sym typeface="Wingdings" pitchFamily="2" charset="2"/>
              </a:rPr>
              <a:t>maal</a:t>
            </a:r>
            <a:r>
              <a:rPr lang="en-US" sz="1800" dirty="0">
                <a:latin typeface="Arial" charset="0"/>
                <a:sym typeface="Wingdings" pitchFamily="2" charset="2"/>
              </a:rPr>
              <a:t> </a:t>
            </a:r>
            <a:r>
              <a:rPr lang="en-US" sz="1800" dirty="0" err="1">
                <a:latin typeface="Arial" charset="0"/>
                <a:sym typeface="Wingdings" pitchFamily="2" charset="2"/>
              </a:rPr>
              <a:t>vlees</a:t>
            </a:r>
            <a:r>
              <a:rPr lang="en-US" sz="1800" dirty="0">
                <a:latin typeface="Arial" charset="0"/>
                <a:sym typeface="Wingdings" pitchFamily="2" charset="2"/>
              </a:rPr>
              <a:t> </a:t>
            </a:r>
            <a:r>
              <a:rPr lang="en-US" sz="1800" dirty="0" err="1">
                <a:latin typeface="Arial" charset="0"/>
                <a:sym typeface="Wingdings" pitchFamily="2" charset="2"/>
              </a:rPr>
              <a:t>voorzien</a:t>
            </a:r>
            <a:r>
              <a:rPr lang="en-US" sz="1800" dirty="0">
                <a:latin typeface="Arial" charset="0"/>
                <a:sym typeface="Wingdings" pitchFamily="2" charset="2"/>
              </a:rPr>
              <a:t> (of)</a:t>
            </a:r>
          </a:p>
          <a:p>
            <a:pPr lvl="2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sz="1800" dirty="0" err="1">
                <a:latin typeface="Arial" charset="0"/>
                <a:sym typeface="Wingdings" pitchFamily="2" charset="2"/>
              </a:rPr>
              <a:t>hoeveelheid</a:t>
            </a:r>
            <a:r>
              <a:rPr lang="en-US" sz="1800" dirty="0">
                <a:latin typeface="Arial" charset="0"/>
                <a:sym typeface="Wingdings" pitchFamily="2" charset="2"/>
              </a:rPr>
              <a:t> van 150-200 gram </a:t>
            </a:r>
            <a:r>
              <a:rPr lang="en-US" sz="1800" dirty="0" err="1">
                <a:latin typeface="Arial" charset="0"/>
                <a:sym typeface="Wingdings" pitchFamily="2" charset="2"/>
              </a:rPr>
              <a:t>opsplitsen</a:t>
            </a:r>
            <a:r>
              <a:rPr lang="en-US" sz="1800" dirty="0">
                <a:latin typeface="Arial" charset="0"/>
                <a:sym typeface="Wingdings" pitchFamily="2" charset="2"/>
              </a:rPr>
              <a:t> in 2 </a:t>
            </a:r>
            <a:r>
              <a:rPr lang="en-US" sz="1800" dirty="0" err="1">
                <a:latin typeface="Arial" charset="0"/>
                <a:sym typeface="Wingdings" pitchFamily="2" charset="2"/>
              </a:rPr>
              <a:t>porties</a:t>
            </a:r>
            <a:r>
              <a:rPr lang="en-US" sz="1800" dirty="0">
                <a:latin typeface="Arial" charset="0"/>
                <a:sym typeface="Wingdings" pitchFamily="2" charset="2"/>
              </a:rPr>
              <a:t> </a:t>
            </a:r>
            <a:r>
              <a:rPr lang="en-US" sz="1800" dirty="0" err="1">
                <a:latin typeface="Arial" charset="0"/>
                <a:sym typeface="Wingdings" pitchFamily="2" charset="2"/>
              </a:rPr>
              <a:t>voor</a:t>
            </a:r>
            <a:r>
              <a:rPr lang="en-US" sz="1800" dirty="0">
                <a:latin typeface="Arial" charset="0"/>
                <a:sym typeface="Wingdings" pitchFamily="2" charset="2"/>
              </a:rPr>
              <a:t> de 2 </a:t>
            </a:r>
            <a:r>
              <a:rPr lang="en-US" sz="1800" dirty="0" err="1">
                <a:latin typeface="Arial" charset="0"/>
                <a:sym typeface="Wingdings" pitchFamily="2" charset="2"/>
              </a:rPr>
              <a:t>warme</a:t>
            </a:r>
            <a:r>
              <a:rPr lang="en-US" sz="1800" dirty="0">
                <a:latin typeface="Arial" charset="0"/>
                <a:sym typeface="Wingdings" pitchFamily="2" charset="2"/>
              </a:rPr>
              <a:t> </a:t>
            </a:r>
            <a:r>
              <a:rPr lang="en-US" sz="1800" dirty="0" err="1">
                <a:latin typeface="Arial" charset="0"/>
                <a:sym typeface="Wingdings" pitchFamily="2" charset="2"/>
              </a:rPr>
              <a:t>maaltijden</a:t>
            </a:r>
            <a:endParaRPr lang="en-US" sz="1800" dirty="0">
              <a:latin typeface="Arial" charset="0"/>
            </a:endParaRP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127A130-C8B4-4278-AD9F-7CF2B0A587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3877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118BEE-6A8C-4D6D-9AF0-544689C8E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en-US" altLang="nl-BE" b="1" dirty="0"/>
              <a:t>AVONDHAPJE</a:t>
            </a:r>
            <a:br>
              <a:rPr lang="en-US" altLang="nl-BE" b="1" dirty="0"/>
            </a:br>
            <a:r>
              <a:rPr lang="en-US" altLang="nl-BE" dirty="0" err="1"/>
              <a:t>Kleine</a:t>
            </a:r>
            <a:r>
              <a:rPr lang="en-US" altLang="nl-BE" dirty="0"/>
              <a:t> </a:t>
            </a:r>
            <a:r>
              <a:rPr lang="en-US" altLang="nl-BE" dirty="0" err="1"/>
              <a:t>portie</a:t>
            </a:r>
            <a:r>
              <a:rPr lang="en-US" altLang="nl-BE" dirty="0"/>
              <a:t> </a:t>
            </a:r>
            <a:r>
              <a:rPr lang="en-US" altLang="nl-BE" dirty="0" err="1"/>
              <a:t>kan</a:t>
            </a:r>
            <a:r>
              <a:rPr lang="en-US" altLang="nl-BE" dirty="0"/>
              <a:t>, maar </a:t>
            </a:r>
            <a:r>
              <a:rPr lang="en-US" altLang="nl-BE" dirty="0" err="1"/>
              <a:t>niet</a:t>
            </a:r>
            <a:r>
              <a:rPr lang="en-US" altLang="nl-BE" dirty="0"/>
              <a:t> </a:t>
            </a:r>
            <a:r>
              <a:rPr lang="en-US" altLang="nl-BE" dirty="0" err="1"/>
              <a:t>overeten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6BFDA8E-72A3-4E7A-9E19-017AA5A803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nl-BE" sz="2400" dirty="0" err="1"/>
              <a:t>Stuk</a:t>
            </a:r>
            <a:r>
              <a:rPr lang="en-US" altLang="nl-BE" sz="2400" dirty="0"/>
              <a:t> fruit</a:t>
            </a:r>
          </a:p>
          <a:p>
            <a:r>
              <a:rPr lang="en-US" altLang="nl-BE" sz="2400" dirty="0" err="1"/>
              <a:t>Gedroogd</a:t>
            </a:r>
            <a:r>
              <a:rPr lang="en-US" altLang="nl-BE" sz="2400" dirty="0"/>
              <a:t> fruit</a:t>
            </a:r>
          </a:p>
          <a:p>
            <a:r>
              <a:rPr lang="en-US" altLang="nl-BE" sz="2400" dirty="0" err="1"/>
              <a:t>Noten</a:t>
            </a:r>
            <a:endParaRPr lang="en-US" altLang="nl-BE" sz="2400" dirty="0"/>
          </a:p>
          <a:p>
            <a:r>
              <a:rPr lang="en-US" altLang="nl-BE" sz="2400" dirty="0" err="1"/>
              <a:t>Soep</a:t>
            </a:r>
            <a:r>
              <a:rPr lang="en-US" altLang="nl-BE" sz="2400" dirty="0"/>
              <a:t> met </a:t>
            </a:r>
            <a:r>
              <a:rPr lang="en-US" altLang="nl-BE" sz="2400" dirty="0" err="1"/>
              <a:t>boterham</a:t>
            </a:r>
            <a:r>
              <a:rPr lang="en-US" altLang="nl-BE" sz="2400" dirty="0"/>
              <a:t> of </a:t>
            </a:r>
            <a:r>
              <a:rPr lang="en-US" altLang="nl-BE" sz="2400" dirty="0" err="1"/>
              <a:t>beschuit</a:t>
            </a:r>
            <a:endParaRPr lang="en-US" altLang="nl-BE" sz="2400" dirty="0"/>
          </a:p>
          <a:p>
            <a:r>
              <a:rPr lang="en-US" altLang="nl-BE" sz="2400" dirty="0"/>
              <a:t>Yoghurt, </a:t>
            </a:r>
            <a:r>
              <a:rPr lang="en-US" altLang="nl-BE" sz="2400" dirty="0" err="1"/>
              <a:t>platte</a:t>
            </a:r>
            <a:r>
              <a:rPr lang="en-US" altLang="nl-BE" sz="2400" dirty="0"/>
              <a:t> </a:t>
            </a:r>
            <a:r>
              <a:rPr lang="en-US" altLang="nl-BE" sz="2400" dirty="0" err="1"/>
              <a:t>kaas</a:t>
            </a:r>
            <a:r>
              <a:rPr lang="en-US" altLang="nl-BE" sz="2400" dirty="0"/>
              <a:t>, pudding</a:t>
            </a:r>
          </a:p>
          <a:p>
            <a:r>
              <a:rPr lang="en-US" altLang="nl-BE" sz="2400" dirty="0" err="1"/>
              <a:t>Rijstpapje</a:t>
            </a:r>
            <a:endParaRPr lang="en-US" altLang="nl-BE" sz="2400" dirty="0"/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17EF6EC-AC94-4339-AF0D-831B02E6FD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1131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210CDA-7048-423A-9758-500F9EA56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altLang="nl-BE" sz="4800" b="1" dirty="0"/>
              <a:t>Accent 2 </a:t>
            </a:r>
            <a:br>
              <a:rPr lang="en-GB" altLang="nl-BE" sz="4800" b="1" dirty="0"/>
            </a:br>
            <a:r>
              <a:rPr lang="en-GB" altLang="nl-BE" b="1" dirty="0" err="1"/>
              <a:t>Drinken</a:t>
            </a:r>
            <a:r>
              <a:rPr lang="en-GB" altLang="nl-BE" b="1" dirty="0"/>
              <a:t> </a:t>
            </a:r>
            <a:r>
              <a:rPr lang="en-GB" altLang="nl-BE" b="1" dirty="0" err="1"/>
              <a:t>en</a:t>
            </a:r>
            <a:r>
              <a:rPr lang="en-GB" altLang="nl-BE" b="1" dirty="0"/>
              <a:t> </a:t>
            </a:r>
            <a:r>
              <a:rPr lang="en-GB" altLang="nl-BE" b="1" dirty="0" err="1"/>
              <a:t>eten</a:t>
            </a:r>
            <a:r>
              <a:rPr lang="en-GB" altLang="nl-BE" b="1" dirty="0"/>
              <a:t> </a:t>
            </a:r>
            <a:r>
              <a:rPr lang="en-GB" altLang="nl-BE" b="1" dirty="0" err="1"/>
              <a:t>tijdens</a:t>
            </a:r>
            <a:r>
              <a:rPr lang="en-GB" altLang="nl-BE" b="1" dirty="0"/>
              <a:t> </a:t>
            </a:r>
            <a:r>
              <a:rPr lang="en-GB" altLang="nl-BE" b="1" dirty="0" err="1"/>
              <a:t>inspanning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535C669-7288-4E47-BDDA-631CA1AD3D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31</a:t>
            </a:fld>
            <a:endParaRPr lang="en-US"/>
          </a:p>
        </p:txBody>
      </p:sp>
      <p:pic>
        <p:nvPicPr>
          <p:cNvPr id="5" name="Afbeelding 4" descr="Ouder als voedingscoach.jpg">
            <a:extLst>
              <a:ext uri="{FF2B5EF4-FFF2-40B4-BE49-F238E27FC236}">
                <a16:creationId xmlns:a16="http://schemas.microsoft.com/office/drawing/2014/main" id="{338AEBD8-DCD8-48A0-A0DE-3AA764AA83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1780" y="1477349"/>
            <a:ext cx="4977230" cy="3792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96731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EF3DEE-7372-481B-95E7-6F70F0937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altLang="nl-BE" b="1" dirty="0"/>
              <a:t>TRAININGSVOEDING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89B125F-1D2E-4E4A-97D7-41393CE48B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Clr>
                <a:schemeClr val="hlink"/>
              </a:buClr>
              <a:buNone/>
            </a:pPr>
            <a:r>
              <a:rPr lang="en-GB" altLang="nl-BE" sz="2400" b="1" dirty="0"/>
              <a:t>Doel : </a:t>
            </a:r>
            <a:r>
              <a:rPr lang="en-GB" altLang="nl-BE" sz="2400" b="1" dirty="0" err="1"/>
              <a:t>blijven</a:t>
            </a:r>
            <a:r>
              <a:rPr lang="en-GB" altLang="nl-BE" sz="2400" b="1" dirty="0"/>
              <a:t> </a:t>
            </a:r>
            <a:r>
              <a:rPr lang="en-GB" altLang="nl-BE" sz="2400" b="1" dirty="0" err="1"/>
              <a:t>trainen</a:t>
            </a:r>
            <a:endParaRPr lang="en-GB" altLang="nl-BE" sz="2400" b="1" dirty="0"/>
          </a:p>
          <a:p>
            <a:pPr>
              <a:lnSpc>
                <a:spcPct val="90000"/>
              </a:lnSpc>
              <a:buClr>
                <a:schemeClr val="hlink"/>
              </a:buClr>
              <a:buNone/>
            </a:pPr>
            <a:endParaRPr lang="en-GB" altLang="nl-BE" sz="2400" b="1" dirty="0"/>
          </a:p>
          <a:p>
            <a:pPr>
              <a:lnSpc>
                <a:spcPct val="90000"/>
              </a:lnSpc>
              <a:buClr>
                <a:schemeClr val="hlink"/>
              </a:buClr>
              <a:buNone/>
            </a:pPr>
            <a:r>
              <a:rPr lang="en-GB" altLang="nl-BE" sz="2400" b="1" dirty="0"/>
              <a:t>		</a:t>
            </a:r>
            <a:r>
              <a:rPr lang="en-GB" altLang="nl-BE" sz="2400" b="1" dirty="0">
                <a:solidFill>
                  <a:srgbClr val="0070C0"/>
                </a:solidFill>
              </a:rPr>
              <a:t>ACCENTEN</a:t>
            </a:r>
          </a:p>
          <a:p>
            <a:pPr>
              <a:lnSpc>
                <a:spcPct val="90000"/>
              </a:lnSpc>
              <a:buClr>
                <a:schemeClr val="hlink"/>
              </a:buClr>
              <a:buNone/>
            </a:pPr>
            <a:r>
              <a:rPr lang="en-GB" altLang="nl-BE" sz="2400" b="1" dirty="0" err="1"/>
              <a:t>Vochtbalans</a:t>
            </a:r>
            <a:r>
              <a:rPr lang="en-GB" altLang="nl-BE" sz="2400" b="1" dirty="0"/>
              <a:t> </a:t>
            </a:r>
            <a:r>
              <a:rPr lang="en-GB" altLang="nl-BE" sz="2400" b="1" dirty="0" err="1"/>
              <a:t>stabiel</a:t>
            </a:r>
            <a:r>
              <a:rPr lang="en-GB" altLang="nl-BE" sz="2400" b="1" dirty="0"/>
              <a:t> </a:t>
            </a:r>
            <a:r>
              <a:rPr lang="en-GB" altLang="nl-BE" sz="2400" b="1" dirty="0" err="1"/>
              <a:t>houden</a:t>
            </a:r>
            <a:endParaRPr lang="en-GB" altLang="nl-BE" sz="2400" dirty="0"/>
          </a:p>
          <a:p>
            <a:pPr lvl="2">
              <a:lnSpc>
                <a:spcPct val="90000"/>
              </a:lnSpc>
              <a:buNone/>
            </a:pPr>
            <a:r>
              <a:rPr lang="en-GB" altLang="nl-BE" dirty="0">
                <a:cs typeface="Arial" panose="020B0604020202020204" pitchFamily="34" charset="0"/>
              </a:rPr>
              <a:t>&amp;</a:t>
            </a:r>
          </a:p>
          <a:p>
            <a:pPr>
              <a:lnSpc>
                <a:spcPct val="90000"/>
              </a:lnSpc>
              <a:buClr>
                <a:schemeClr val="hlink"/>
              </a:buClr>
              <a:buNone/>
            </a:pPr>
            <a:r>
              <a:rPr lang="en-GB" altLang="nl-BE" sz="2400" b="1" dirty="0" err="1"/>
              <a:t>Suikers</a:t>
            </a:r>
            <a:r>
              <a:rPr lang="en-GB" altLang="nl-BE" sz="2400" b="1" dirty="0"/>
              <a:t> </a:t>
            </a:r>
            <a:r>
              <a:rPr lang="en-GB" altLang="nl-BE" sz="2400" b="1" dirty="0" err="1"/>
              <a:t>nemen</a:t>
            </a:r>
            <a:r>
              <a:rPr lang="en-GB" altLang="nl-BE" sz="2400" b="1" dirty="0"/>
              <a:t> om </a:t>
            </a:r>
            <a:r>
              <a:rPr lang="en-GB" altLang="nl-BE" sz="2400" b="1" dirty="0" err="1"/>
              <a:t>uitputting</a:t>
            </a:r>
            <a:r>
              <a:rPr lang="en-GB" altLang="nl-BE" sz="2400" b="1" dirty="0"/>
              <a:t> </a:t>
            </a:r>
            <a:r>
              <a:rPr lang="en-GB" altLang="nl-BE" sz="2400" b="1" dirty="0" err="1"/>
              <a:t>te</a:t>
            </a:r>
            <a:r>
              <a:rPr lang="en-GB" altLang="nl-BE" sz="2400" b="1" dirty="0"/>
              <a:t> </a:t>
            </a:r>
            <a:r>
              <a:rPr lang="en-GB" altLang="nl-BE" sz="2400" b="1" dirty="0" err="1"/>
              <a:t>vermijden</a:t>
            </a:r>
            <a:endParaRPr lang="en-GB" altLang="nl-BE" sz="2400" dirty="0"/>
          </a:p>
          <a:p>
            <a:pPr>
              <a:lnSpc>
                <a:spcPct val="90000"/>
              </a:lnSpc>
              <a:buNone/>
            </a:pPr>
            <a:r>
              <a:rPr lang="en-GB" altLang="nl-BE" sz="2400" dirty="0"/>
              <a:t>		</a:t>
            </a:r>
            <a:endParaRPr lang="en-GB" altLang="nl-BE" sz="2400" dirty="0">
              <a:solidFill>
                <a:schemeClr val="hlink"/>
              </a:solidFill>
            </a:endParaRP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32F6E75-D516-4E51-BB1D-07D1F4A054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32</a:t>
            </a:fld>
            <a:endParaRPr lang="en-US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D08841AB-6D66-45B4-9961-E64A82109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" y="1709905"/>
            <a:ext cx="215900" cy="649287"/>
          </a:xfrm>
          <a:prstGeom prst="downArrow">
            <a:avLst>
              <a:gd name="adj1" fmla="val 50000"/>
              <a:gd name="adj2" fmla="val 75184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4507676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DDD3CD-9194-4A0D-8C7C-8CD6BDB2E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993776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nl-BE" sz="4800" b="1" dirty="0">
                <a:solidFill>
                  <a:srgbClr val="0070C0"/>
                </a:solidFill>
              </a:rPr>
              <a:t>VOCHTBALANS</a:t>
            </a:r>
            <a:br>
              <a:rPr lang="en-US" altLang="nl-BE" sz="4800" dirty="0">
                <a:solidFill>
                  <a:srgbClr val="0070C0"/>
                </a:solidFill>
              </a:rPr>
            </a:br>
            <a:r>
              <a:rPr lang="en-US" altLang="nl-BE" sz="4800" dirty="0">
                <a:solidFill>
                  <a:srgbClr val="0070C0"/>
                </a:solidFill>
              </a:rPr>
              <a:t> </a:t>
            </a:r>
            <a:r>
              <a:rPr lang="en-US" altLang="nl-BE" b="1" dirty="0" err="1">
                <a:solidFill>
                  <a:srgbClr val="0070C0"/>
                </a:solidFill>
              </a:rPr>
              <a:t>Vermijd</a:t>
            </a:r>
            <a:r>
              <a:rPr lang="en-US" altLang="nl-BE" b="1" dirty="0">
                <a:solidFill>
                  <a:srgbClr val="0070C0"/>
                </a:solidFill>
              </a:rPr>
              <a:t> </a:t>
            </a:r>
            <a:r>
              <a:rPr lang="en-US" altLang="nl-BE" b="1" dirty="0" err="1">
                <a:solidFill>
                  <a:srgbClr val="0070C0"/>
                </a:solidFill>
              </a:rPr>
              <a:t>uitdroging</a:t>
            </a:r>
            <a:r>
              <a:rPr lang="en-US" altLang="nl-BE" b="1" dirty="0">
                <a:solidFill>
                  <a:srgbClr val="0070C0"/>
                </a:solidFill>
              </a:rPr>
              <a:t> </a:t>
            </a:r>
            <a:r>
              <a:rPr lang="en-US" altLang="nl-BE" b="1" dirty="0" err="1">
                <a:solidFill>
                  <a:srgbClr val="0070C0"/>
                </a:solidFill>
              </a:rPr>
              <a:t>tijdens</a:t>
            </a:r>
            <a:r>
              <a:rPr lang="en-US" altLang="nl-BE" b="1" dirty="0">
                <a:solidFill>
                  <a:srgbClr val="0070C0"/>
                </a:solidFill>
              </a:rPr>
              <a:t> training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C7BC62F-2D71-4755-923D-9C628AB9E5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4305" y="1512972"/>
            <a:ext cx="8229600" cy="2724150"/>
          </a:xfrm>
        </p:spPr>
        <p:txBody>
          <a:bodyPr/>
          <a:lstStyle/>
          <a:p>
            <a:pPr lvl="1"/>
            <a:r>
              <a:rPr lang="en-US" altLang="nl-BE" sz="1800" b="1" dirty="0" err="1">
                <a:cs typeface="Arial" panose="020B0604020202020204" pitchFamily="34" charset="0"/>
              </a:rPr>
              <a:t>Donker</a:t>
            </a:r>
            <a:r>
              <a:rPr lang="en-US" altLang="nl-BE" sz="1800" b="1" dirty="0">
                <a:cs typeface="Arial" panose="020B0604020202020204" pitchFamily="34" charset="0"/>
              </a:rPr>
              <a:t> </a:t>
            </a:r>
            <a:r>
              <a:rPr lang="en-US" altLang="nl-BE" sz="1800" b="1" dirty="0" err="1">
                <a:cs typeface="Arial" panose="020B0604020202020204" pitchFamily="34" charset="0"/>
              </a:rPr>
              <a:t>geel</a:t>
            </a:r>
            <a:r>
              <a:rPr lang="en-US" altLang="nl-BE" sz="1800" b="1" dirty="0">
                <a:cs typeface="Arial" panose="020B0604020202020204" pitchFamily="34" charset="0"/>
              </a:rPr>
              <a:t> : </a:t>
            </a:r>
            <a:r>
              <a:rPr lang="en-US" altLang="nl-BE" sz="1800" b="1" dirty="0" err="1">
                <a:cs typeface="Arial" panose="020B0604020202020204" pitchFamily="34" charset="0"/>
              </a:rPr>
              <a:t>uitgedroogd</a:t>
            </a:r>
            <a:r>
              <a:rPr lang="en-US" altLang="nl-BE" sz="1800" dirty="0">
                <a:cs typeface="Arial" panose="020B0604020202020204" pitchFamily="34" charset="0"/>
              </a:rPr>
              <a:t> </a:t>
            </a:r>
            <a:r>
              <a:rPr lang="en-US" altLang="nl-BE" sz="1800" b="1" dirty="0">
                <a:solidFill>
                  <a:srgbClr val="FF0000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 DRINKEN!</a:t>
            </a:r>
            <a:endParaRPr lang="en-US" altLang="nl-BE" sz="1800" b="1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lvl="2">
              <a:lnSpc>
                <a:spcPct val="120000"/>
              </a:lnSpc>
            </a:pPr>
            <a:r>
              <a:rPr lang="en-US" altLang="nl-BE" sz="1800" dirty="0" err="1">
                <a:cs typeface="Arial" panose="020B0604020202020204" pitchFamily="34" charset="0"/>
              </a:rPr>
              <a:t>Krampen</a:t>
            </a:r>
            <a:r>
              <a:rPr lang="en-US" altLang="nl-BE" sz="1800" dirty="0">
                <a:cs typeface="Arial" panose="020B0604020202020204" pitchFamily="34" charset="0"/>
              </a:rPr>
              <a:t> - </a:t>
            </a:r>
            <a:r>
              <a:rPr lang="en-US" altLang="nl-BE" sz="1800" dirty="0" err="1">
                <a:cs typeface="Arial" panose="020B0604020202020204" pitchFamily="34" charset="0"/>
              </a:rPr>
              <a:t>Hoofdpijn</a:t>
            </a:r>
            <a:r>
              <a:rPr lang="en-US" altLang="nl-BE" sz="1800" dirty="0">
                <a:cs typeface="Arial" panose="020B0604020202020204" pitchFamily="34" charset="0"/>
              </a:rPr>
              <a:t>  - Overhitting</a:t>
            </a:r>
          </a:p>
          <a:p>
            <a:pPr lvl="2">
              <a:lnSpc>
                <a:spcPct val="120000"/>
              </a:lnSpc>
            </a:pPr>
            <a:r>
              <a:rPr lang="en-US" altLang="nl-BE" sz="1800" dirty="0" err="1">
                <a:cs typeface="Arial" panose="020B0604020202020204" pitchFamily="34" charset="0"/>
              </a:rPr>
              <a:t>Verminderd</a:t>
            </a:r>
            <a:r>
              <a:rPr lang="en-US" altLang="nl-BE" sz="1800" dirty="0">
                <a:cs typeface="Arial" panose="020B0604020202020204" pitchFamily="34" charset="0"/>
              </a:rPr>
              <a:t> </a:t>
            </a:r>
            <a:r>
              <a:rPr lang="en-US" altLang="nl-BE" sz="1800" dirty="0" err="1">
                <a:cs typeface="Arial" panose="020B0604020202020204" pitchFamily="34" charset="0"/>
              </a:rPr>
              <a:t>prestatievermogen</a:t>
            </a:r>
            <a:r>
              <a:rPr lang="en-US" altLang="nl-BE" sz="1800" dirty="0">
                <a:cs typeface="Arial" panose="020B0604020202020204" pitchFamily="34" charset="0"/>
              </a:rPr>
              <a:t> </a:t>
            </a:r>
          </a:p>
          <a:p>
            <a:pPr lvl="1">
              <a:lnSpc>
                <a:spcPct val="120000"/>
              </a:lnSpc>
            </a:pPr>
            <a:r>
              <a:rPr lang="en-US" altLang="nl-BE" sz="1800" b="1" dirty="0">
                <a:cs typeface="Arial" panose="020B0604020202020204" pitchFamily="34" charset="0"/>
              </a:rPr>
              <a:t>Licht </a:t>
            </a:r>
            <a:r>
              <a:rPr lang="en-US" altLang="nl-BE" sz="1800" b="1" dirty="0" err="1">
                <a:cs typeface="Arial" panose="020B0604020202020204" pitchFamily="34" charset="0"/>
              </a:rPr>
              <a:t>geel</a:t>
            </a:r>
            <a:r>
              <a:rPr lang="en-US" altLang="nl-BE" sz="1800" b="1" dirty="0">
                <a:cs typeface="Arial" panose="020B0604020202020204" pitchFamily="34" charset="0"/>
              </a:rPr>
              <a:t> : </a:t>
            </a:r>
            <a:r>
              <a:rPr lang="en-US" altLang="nl-BE" sz="1800" b="1" dirty="0" err="1">
                <a:cs typeface="Arial" panose="020B0604020202020204" pitchFamily="34" charset="0"/>
              </a:rPr>
              <a:t>licht</a:t>
            </a:r>
            <a:r>
              <a:rPr lang="en-US" altLang="nl-BE" sz="1800" b="1" dirty="0">
                <a:cs typeface="Arial" panose="020B0604020202020204" pitchFamily="34" charset="0"/>
              </a:rPr>
              <a:t> </a:t>
            </a:r>
            <a:r>
              <a:rPr lang="en-US" altLang="nl-BE" sz="1800" b="1" dirty="0" err="1">
                <a:cs typeface="Arial" panose="020B0604020202020204" pitchFamily="34" charset="0"/>
              </a:rPr>
              <a:t>uitgedroogd</a:t>
            </a:r>
            <a:r>
              <a:rPr lang="en-US" altLang="nl-BE" sz="1800" b="1" dirty="0">
                <a:cs typeface="Arial" panose="020B0604020202020204" pitchFamily="34" charset="0"/>
              </a:rPr>
              <a:t>!</a:t>
            </a:r>
            <a:r>
              <a:rPr lang="en-US" altLang="nl-BE" sz="1800" b="1" dirty="0">
                <a:solidFill>
                  <a:srgbClr val="FF0000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  DRINKEN!</a:t>
            </a:r>
            <a:endParaRPr lang="en-US" altLang="nl-BE" sz="1800" b="1" dirty="0">
              <a:cs typeface="Arial" panose="020B0604020202020204" pitchFamily="34" charset="0"/>
            </a:endParaRPr>
          </a:p>
          <a:p>
            <a:pPr lvl="2">
              <a:lnSpc>
                <a:spcPct val="120000"/>
              </a:lnSpc>
            </a:pPr>
            <a:r>
              <a:rPr lang="en-US" altLang="nl-BE" sz="1800" dirty="0" err="1">
                <a:cs typeface="Arial" panose="020B0604020202020204" pitchFamily="34" charset="0"/>
              </a:rPr>
              <a:t>Dorst</a:t>
            </a:r>
            <a:endParaRPr lang="en-US" altLang="nl-BE" sz="1800" dirty="0">
              <a:cs typeface="Arial" panose="020B0604020202020204" pitchFamily="34" charset="0"/>
            </a:endParaRPr>
          </a:p>
          <a:p>
            <a:pPr lvl="2">
              <a:lnSpc>
                <a:spcPct val="120000"/>
              </a:lnSpc>
            </a:pPr>
            <a:r>
              <a:rPr lang="en-US" altLang="nl-BE" sz="1800" dirty="0" err="1">
                <a:cs typeface="Arial" panose="020B0604020202020204" pitchFamily="34" charset="0"/>
              </a:rPr>
              <a:t>Verminderd</a:t>
            </a:r>
            <a:r>
              <a:rPr lang="en-US" altLang="nl-BE" sz="1800" dirty="0">
                <a:cs typeface="Arial" panose="020B0604020202020204" pitchFamily="34" charset="0"/>
              </a:rPr>
              <a:t> </a:t>
            </a:r>
            <a:r>
              <a:rPr lang="en-US" altLang="nl-BE" sz="1800" dirty="0" err="1">
                <a:cs typeface="Arial" panose="020B0604020202020204" pitchFamily="34" charset="0"/>
              </a:rPr>
              <a:t>prestatievermogen</a:t>
            </a:r>
            <a:endParaRPr lang="en-US" altLang="nl-BE" sz="1800" dirty="0">
              <a:cs typeface="Arial" panose="020B0604020202020204" pitchFamily="34" charset="0"/>
            </a:endParaRPr>
          </a:p>
          <a:p>
            <a:pPr lvl="1">
              <a:lnSpc>
                <a:spcPct val="120000"/>
              </a:lnSpc>
            </a:pPr>
            <a:r>
              <a:rPr lang="en-US" altLang="nl-BE" sz="1800" b="1" dirty="0">
                <a:cs typeface="Arial" panose="020B0604020202020204" pitchFamily="34" charset="0"/>
              </a:rPr>
              <a:t>Licht </a:t>
            </a:r>
            <a:r>
              <a:rPr lang="en-US" altLang="nl-BE" sz="1800" b="1" dirty="0" err="1">
                <a:cs typeface="Arial" panose="020B0604020202020204" pitchFamily="34" charset="0"/>
              </a:rPr>
              <a:t>doorschijnend</a:t>
            </a:r>
            <a:r>
              <a:rPr lang="en-US" altLang="nl-BE" sz="1800" b="1" dirty="0">
                <a:cs typeface="Arial" panose="020B0604020202020204" pitchFamily="34" charset="0"/>
              </a:rPr>
              <a:t> </a:t>
            </a:r>
            <a:r>
              <a:rPr lang="en-US" altLang="nl-BE" sz="1800" dirty="0">
                <a:cs typeface="Arial" panose="020B0604020202020204" pitchFamily="34" charset="0"/>
              </a:rPr>
              <a:t>: </a:t>
            </a:r>
            <a:r>
              <a:rPr lang="en-US" altLang="nl-BE" sz="1800" dirty="0">
                <a:solidFill>
                  <a:srgbClr val="FF0000"/>
                </a:solidFill>
                <a:cs typeface="Arial" panose="020B0604020202020204" pitchFamily="34" charset="0"/>
              </a:rPr>
              <a:t>OK</a:t>
            </a:r>
          </a:p>
          <a:p>
            <a:pPr lvl="2">
              <a:lnSpc>
                <a:spcPct val="120000"/>
              </a:lnSpc>
            </a:pPr>
            <a:r>
              <a:rPr lang="nl-NL" altLang="nl-BE" sz="1800" dirty="0">
                <a:cs typeface="Arial" panose="020B0604020202020204" pitchFamily="34" charset="0"/>
              </a:rPr>
              <a:t>Optimale prestatie</a:t>
            </a:r>
            <a:endParaRPr lang="nl-BE" sz="18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F5EBEA2-5363-4530-A70C-CE38C3640D4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33</a:t>
            </a:fld>
            <a:endParaRPr lang="en-US"/>
          </a:p>
        </p:txBody>
      </p:sp>
      <p:pic>
        <p:nvPicPr>
          <p:cNvPr id="5" name="Picture 4" descr="bierkleuren1">
            <a:extLst>
              <a:ext uri="{FF2B5EF4-FFF2-40B4-BE49-F238E27FC236}">
                <a16:creationId xmlns:a16="http://schemas.microsoft.com/office/drawing/2014/main" id="{D995EF02-18D1-48C2-BF24-0E0927E268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40963" y="1407694"/>
            <a:ext cx="1896881" cy="3150017"/>
          </a:xfrm>
          <a:prstGeom prst="rect">
            <a:avLst/>
          </a:prstGeom>
          <a:noFill/>
        </p:spPr>
      </p:pic>
      <p:sp>
        <p:nvSpPr>
          <p:cNvPr id="6" name="Line 6">
            <a:extLst>
              <a:ext uri="{FF2B5EF4-FFF2-40B4-BE49-F238E27FC236}">
                <a16:creationId xmlns:a16="http://schemas.microsoft.com/office/drawing/2014/main" id="{A6723B74-78AA-4A3C-8A75-40755BE45C8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779293" y="1828800"/>
            <a:ext cx="834071" cy="144379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b"/>
          <a:lstStyle/>
          <a:p>
            <a:endParaRPr lang="nl-BE"/>
          </a:p>
        </p:txBody>
      </p:sp>
      <p:sp>
        <p:nvSpPr>
          <p:cNvPr id="7" name="Line 5">
            <a:extLst>
              <a:ext uri="{FF2B5EF4-FFF2-40B4-BE49-F238E27FC236}">
                <a16:creationId xmlns:a16="http://schemas.microsoft.com/office/drawing/2014/main" id="{42E98D66-F71B-4474-85F0-F22BAC87564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779292" y="2934203"/>
            <a:ext cx="834073" cy="93996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b"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611298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2CDC07-7D2E-4D05-81E2-087D1EB4C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</p:spPr>
        <p:txBody>
          <a:bodyPr>
            <a:noAutofit/>
          </a:bodyPr>
          <a:lstStyle/>
          <a:p>
            <a:r>
              <a:rPr lang="en-US" altLang="nl-BE" sz="3600" b="1" dirty="0">
                <a:solidFill>
                  <a:srgbClr val="0070C0"/>
                </a:solidFill>
              </a:rPr>
              <a:t>SUIKERS (of KOOLHYDRATEN)</a:t>
            </a:r>
            <a:br>
              <a:rPr lang="en-US" altLang="nl-BE" sz="3600" b="1" dirty="0"/>
            </a:br>
            <a:r>
              <a:rPr lang="en-US" altLang="nl-BE" sz="3600" b="1" dirty="0" err="1">
                <a:solidFill>
                  <a:srgbClr val="0070C0"/>
                </a:solidFill>
              </a:rPr>
              <a:t>Vermijd</a:t>
            </a:r>
            <a:r>
              <a:rPr lang="en-US" altLang="nl-BE" sz="3600" b="1" dirty="0">
                <a:solidFill>
                  <a:srgbClr val="0070C0"/>
                </a:solidFill>
              </a:rPr>
              <a:t> </a:t>
            </a:r>
            <a:r>
              <a:rPr lang="en-US" altLang="nl-BE" sz="3600" b="1" dirty="0" err="1">
                <a:solidFill>
                  <a:srgbClr val="0070C0"/>
                </a:solidFill>
              </a:rPr>
              <a:t>tekort</a:t>
            </a:r>
            <a:r>
              <a:rPr lang="en-US" altLang="nl-BE" sz="3600" b="1" dirty="0">
                <a:solidFill>
                  <a:srgbClr val="0070C0"/>
                </a:solidFill>
              </a:rPr>
              <a:t>, </a:t>
            </a:r>
            <a:r>
              <a:rPr lang="en-US" altLang="nl-BE" sz="3600" b="1" dirty="0" err="1">
                <a:solidFill>
                  <a:srgbClr val="0070C0"/>
                </a:solidFill>
              </a:rPr>
              <a:t>anders</a:t>
            </a:r>
            <a:r>
              <a:rPr lang="en-US" altLang="nl-BE" sz="3600" b="1" dirty="0">
                <a:solidFill>
                  <a:srgbClr val="0070C0"/>
                </a:solidFill>
              </a:rPr>
              <a:t> …. </a:t>
            </a:r>
            <a:endParaRPr lang="nl-BE" sz="36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098EED2-7BA7-4DFB-9A94-D603B6AA08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7221" y="1200151"/>
            <a:ext cx="8229600" cy="27241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l-BE" sz="1800" dirty="0" err="1"/>
              <a:t>Vermoeidheid</a:t>
            </a:r>
            <a:endParaRPr lang="en-US" altLang="nl-BE" sz="1800" dirty="0"/>
          </a:p>
          <a:p>
            <a:pPr>
              <a:lnSpc>
                <a:spcPct val="80000"/>
              </a:lnSpc>
            </a:pPr>
            <a:r>
              <a:rPr lang="en-US" altLang="nl-BE" sz="1800" dirty="0" err="1"/>
              <a:t>Slappe</a:t>
            </a:r>
            <a:r>
              <a:rPr lang="en-US" altLang="nl-BE" sz="1800" dirty="0"/>
              <a:t> </a:t>
            </a:r>
            <a:r>
              <a:rPr lang="en-US" altLang="nl-BE" sz="1800" dirty="0" err="1"/>
              <a:t>benen</a:t>
            </a:r>
            <a:endParaRPr lang="en-US" altLang="nl-BE" sz="1800" dirty="0"/>
          </a:p>
          <a:p>
            <a:pPr>
              <a:lnSpc>
                <a:spcPct val="80000"/>
              </a:lnSpc>
            </a:pPr>
            <a:r>
              <a:rPr lang="en-US" altLang="nl-BE" sz="1800" dirty="0" err="1"/>
              <a:t>Mindere</a:t>
            </a:r>
            <a:r>
              <a:rPr lang="en-US" altLang="nl-BE" sz="1800" dirty="0"/>
              <a:t> </a:t>
            </a:r>
            <a:r>
              <a:rPr lang="en-US" altLang="nl-BE" sz="1800" dirty="0" err="1"/>
              <a:t>concentratie</a:t>
            </a:r>
            <a:endParaRPr lang="en-US" altLang="nl-BE" sz="1800" dirty="0"/>
          </a:p>
          <a:p>
            <a:pPr>
              <a:lnSpc>
                <a:spcPct val="80000"/>
              </a:lnSpc>
            </a:pPr>
            <a:r>
              <a:rPr lang="en-US" altLang="nl-BE" sz="1800" dirty="0"/>
              <a:t>Minder </a:t>
            </a:r>
            <a:r>
              <a:rPr lang="en-US" altLang="nl-BE" sz="1800" dirty="0" err="1"/>
              <a:t>zuiver</a:t>
            </a:r>
            <a:r>
              <a:rPr lang="en-US" altLang="nl-BE" sz="1800" dirty="0"/>
              <a:t> </a:t>
            </a:r>
            <a:r>
              <a:rPr lang="en-US" altLang="nl-BE" sz="1800" dirty="0" err="1"/>
              <a:t>traptechniek</a:t>
            </a:r>
            <a:r>
              <a:rPr lang="en-US" altLang="nl-BE" sz="1800" dirty="0"/>
              <a:t> </a:t>
            </a:r>
            <a:r>
              <a:rPr lang="en-US" altLang="nl-BE" sz="1800" dirty="0" err="1"/>
              <a:t>en</a:t>
            </a:r>
            <a:r>
              <a:rPr lang="en-US" altLang="nl-BE" sz="1800" dirty="0"/>
              <a:t> </a:t>
            </a:r>
            <a:r>
              <a:rPr lang="en-US" altLang="nl-BE" sz="1800" dirty="0" err="1"/>
              <a:t>souplesse</a:t>
            </a:r>
            <a:endParaRPr lang="en-US" altLang="nl-BE" sz="1800" dirty="0"/>
          </a:p>
          <a:p>
            <a:pPr>
              <a:lnSpc>
                <a:spcPct val="80000"/>
              </a:lnSpc>
            </a:pPr>
            <a:r>
              <a:rPr lang="en-US" altLang="nl-BE" sz="1800" dirty="0"/>
              <a:t>Meer </a:t>
            </a:r>
            <a:r>
              <a:rPr lang="en-US" altLang="nl-BE" sz="1800" dirty="0" err="1"/>
              <a:t>stuurfouten</a:t>
            </a:r>
            <a:r>
              <a:rPr lang="en-US" altLang="nl-BE" sz="1800" dirty="0"/>
              <a:t> </a:t>
            </a:r>
            <a:r>
              <a:rPr lang="en-US" altLang="nl-BE" sz="1800" dirty="0" err="1"/>
              <a:t>maken</a:t>
            </a:r>
            <a:endParaRPr lang="en-US" altLang="nl-BE" sz="1800" dirty="0"/>
          </a:p>
          <a:p>
            <a:pPr>
              <a:lnSpc>
                <a:spcPct val="80000"/>
              </a:lnSpc>
            </a:pPr>
            <a:r>
              <a:rPr lang="en-US" altLang="nl-BE" sz="1800" dirty="0"/>
              <a:t>Meer ‘</a:t>
            </a:r>
            <a:r>
              <a:rPr lang="en-US" altLang="nl-BE" sz="1800" dirty="0" err="1"/>
              <a:t>ambetant</a:t>
            </a:r>
            <a:r>
              <a:rPr lang="en-US" altLang="nl-BE" sz="1800" dirty="0"/>
              <a:t>’ </a:t>
            </a:r>
          </a:p>
          <a:p>
            <a:pPr>
              <a:lnSpc>
                <a:spcPct val="80000"/>
              </a:lnSpc>
            </a:pPr>
            <a:r>
              <a:rPr lang="en-US" altLang="nl-BE" sz="1800" dirty="0" err="1"/>
              <a:t>Sterretjes</a:t>
            </a:r>
            <a:r>
              <a:rPr lang="en-US" altLang="nl-BE" sz="1800" dirty="0"/>
              <a:t> </a:t>
            </a:r>
            <a:r>
              <a:rPr lang="en-US" altLang="nl-BE" sz="1800" dirty="0" err="1"/>
              <a:t>zien</a:t>
            </a:r>
            <a:endParaRPr lang="en-US" altLang="nl-BE" sz="1800" dirty="0"/>
          </a:p>
          <a:p>
            <a:pPr>
              <a:lnSpc>
                <a:spcPct val="80000"/>
              </a:lnSpc>
            </a:pPr>
            <a:r>
              <a:rPr lang="en-US" altLang="nl-BE" sz="1800" dirty="0"/>
              <a:t>Zwart </a:t>
            </a:r>
            <a:r>
              <a:rPr lang="en-US" altLang="nl-BE" sz="1800" dirty="0" err="1"/>
              <a:t>voor</a:t>
            </a:r>
            <a:r>
              <a:rPr lang="en-US" altLang="nl-BE" sz="1800" dirty="0"/>
              <a:t> de </a:t>
            </a:r>
            <a:r>
              <a:rPr lang="en-US" altLang="nl-BE" sz="1800" dirty="0" err="1"/>
              <a:t>ogen</a:t>
            </a:r>
            <a:endParaRPr lang="en-US" altLang="nl-BE" sz="1800" dirty="0"/>
          </a:p>
          <a:p>
            <a:pPr>
              <a:lnSpc>
                <a:spcPct val="80000"/>
              </a:lnSpc>
            </a:pPr>
            <a:r>
              <a:rPr lang="en-US" altLang="nl-BE" sz="1800" dirty="0" err="1"/>
              <a:t>Bibberen</a:t>
            </a:r>
            <a:endParaRPr lang="en-US" altLang="nl-BE" sz="1800" dirty="0"/>
          </a:p>
          <a:p>
            <a:pPr>
              <a:lnSpc>
                <a:spcPct val="80000"/>
              </a:lnSpc>
            </a:pPr>
            <a:r>
              <a:rPr lang="en-US" altLang="nl-BE" sz="1800" dirty="0" err="1"/>
              <a:t>Leeg</a:t>
            </a:r>
            <a:r>
              <a:rPr lang="en-US" altLang="nl-BE" sz="1800" dirty="0"/>
              <a:t> </a:t>
            </a:r>
            <a:r>
              <a:rPr lang="en-US" altLang="nl-BE" sz="1800" dirty="0" err="1"/>
              <a:t>zitten</a:t>
            </a:r>
            <a:endParaRPr lang="en-US" altLang="nl-BE" sz="1800" dirty="0"/>
          </a:p>
          <a:p>
            <a:pPr>
              <a:lnSpc>
                <a:spcPct val="80000"/>
              </a:lnSpc>
            </a:pPr>
            <a:r>
              <a:rPr lang="en-US" altLang="nl-BE" sz="1800" dirty="0" err="1"/>
              <a:t>Honger</a:t>
            </a:r>
            <a:r>
              <a:rPr lang="en-US" altLang="nl-BE" sz="1800" dirty="0"/>
              <a:t> </a:t>
            </a:r>
            <a:r>
              <a:rPr lang="en-US" altLang="nl-BE" sz="1800" dirty="0" err="1"/>
              <a:t>gevoel</a:t>
            </a:r>
            <a:endParaRPr lang="en-US" altLang="nl-BE" sz="1800" dirty="0"/>
          </a:p>
          <a:p>
            <a:pPr>
              <a:lnSpc>
                <a:spcPct val="80000"/>
              </a:lnSpc>
            </a:pPr>
            <a:r>
              <a:rPr lang="en-US" altLang="nl-BE" sz="1800" dirty="0" err="1"/>
              <a:t>Flauw</a:t>
            </a:r>
            <a:r>
              <a:rPr lang="en-US" altLang="nl-BE" sz="1800" dirty="0"/>
              <a:t> </a:t>
            </a:r>
            <a:r>
              <a:rPr lang="en-US" altLang="nl-BE" sz="1800" dirty="0" err="1"/>
              <a:t>vallen</a:t>
            </a:r>
            <a:endParaRPr lang="nl-BE" sz="18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CC8FD66-AD65-407F-9F1E-1B647E0974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3755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992424-FDCB-47E7-9711-650E15C7F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nl-BE" b="1" dirty="0"/>
              <a:t>SUIKERS </a:t>
            </a:r>
            <a:r>
              <a:rPr lang="en-US" altLang="nl-BE" sz="3200" b="1" dirty="0"/>
              <a:t>(of KOOLHYDRATEN)</a:t>
            </a:r>
            <a:br>
              <a:rPr lang="en-US" altLang="nl-BE" sz="3200" b="1" dirty="0"/>
            </a:br>
            <a:r>
              <a:rPr lang="en-US" altLang="nl-BE" b="1" dirty="0" err="1"/>
              <a:t>Hoeveel</a:t>
            </a:r>
            <a:r>
              <a:rPr lang="en-US" altLang="nl-BE" b="1" dirty="0"/>
              <a:t> </a:t>
            </a:r>
            <a:r>
              <a:rPr lang="en-US" altLang="nl-BE" b="1" dirty="0" err="1"/>
              <a:t>nodig</a:t>
            </a:r>
            <a:r>
              <a:rPr lang="en-US" altLang="nl-BE" b="1" dirty="0"/>
              <a:t>?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7751226-8478-4EBB-A9BE-BD88E80B52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sz="2400" dirty="0" err="1"/>
              <a:t>Onafhankelijk</a:t>
            </a:r>
            <a:r>
              <a:rPr lang="en-US" sz="2400" dirty="0"/>
              <a:t> van: </a:t>
            </a:r>
          </a:p>
          <a:p>
            <a:pPr>
              <a:buFont typeface="Arial" charset="0"/>
              <a:buChar char="•"/>
              <a:defRPr/>
            </a:pPr>
            <a:r>
              <a:rPr lang="en-US" sz="2400" dirty="0" err="1"/>
              <a:t>Leeftijd</a:t>
            </a:r>
            <a:r>
              <a:rPr lang="en-US" sz="2400" dirty="0"/>
              <a:t>  </a:t>
            </a:r>
          </a:p>
          <a:p>
            <a:pPr>
              <a:buFont typeface="Arial" charset="0"/>
              <a:buChar char="•"/>
              <a:defRPr/>
            </a:pPr>
            <a:r>
              <a:rPr lang="en-US" sz="2400" dirty="0" err="1"/>
              <a:t>Geslacht</a:t>
            </a:r>
            <a:r>
              <a:rPr lang="en-US" sz="2400" dirty="0"/>
              <a:t> </a:t>
            </a:r>
          </a:p>
          <a:p>
            <a:pPr>
              <a:buFont typeface="Arial" charset="0"/>
              <a:buChar char="•"/>
              <a:defRPr/>
            </a:pPr>
            <a:r>
              <a:rPr lang="en-US" sz="2400" dirty="0" err="1"/>
              <a:t>Gewicht</a:t>
            </a:r>
            <a:endParaRPr lang="en-US" sz="2400" dirty="0"/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09563B8-AC31-4A70-BB61-20C20F3A85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5459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6F31A1-3088-4802-89AC-3997040C8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nl-BE" b="1" dirty="0"/>
              <a:t>SUIKERS </a:t>
            </a:r>
            <a:r>
              <a:rPr lang="en-US" altLang="nl-BE" sz="3200" b="1" dirty="0"/>
              <a:t>(of KOOLHYDRATEN)</a:t>
            </a:r>
            <a:br>
              <a:rPr lang="en-US" altLang="nl-BE" sz="3200" b="1" dirty="0"/>
            </a:br>
            <a:r>
              <a:rPr lang="en-US" altLang="nl-BE" b="1" dirty="0" err="1"/>
              <a:t>Hoeveel</a:t>
            </a:r>
            <a:r>
              <a:rPr lang="en-US" altLang="nl-BE" b="1" dirty="0"/>
              <a:t> </a:t>
            </a:r>
            <a:r>
              <a:rPr lang="en-US" altLang="nl-BE" b="1" dirty="0" err="1"/>
              <a:t>nodig</a:t>
            </a:r>
            <a:r>
              <a:rPr lang="en-US" altLang="nl-BE" b="1" dirty="0"/>
              <a:t>?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4B358BA-5888-4F76-9D5F-29EEC08AD6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4716" y="1200151"/>
            <a:ext cx="8229600" cy="2724150"/>
          </a:xfrm>
        </p:spPr>
        <p:txBody>
          <a:bodyPr/>
          <a:lstStyle/>
          <a:p>
            <a:pPr>
              <a:lnSpc>
                <a:spcPct val="90000"/>
              </a:lnSpc>
              <a:buNone/>
              <a:defRPr/>
            </a:pPr>
            <a:r>
              <a:rPr lang="en-GB" sz="1600" b="1" dirty="0" err="1">
                <a:latin typeface="Arial" charset="0"/>
                <a:cs typeface="Arial" charset="0"/>
              </a:rPr>
              <a:t>Trainingsduur</a:t>
            </a:r>
            <a:r>
              <a:rPr lang="en-GB" sz="1600" b="1" dirty="0">
                <a:latin typeface="Arial" charset="0"/>
                <a:cs typeface="Arial" charset="0"/>
              </a:rPr>
              <a:t> &lt; 1u</a:t>
            </a:r>
            <a:endParaRPr lang="en-GB" sz="1600" dirty="0">
              <a:latin typeface="Arial" charset="0"/>
              <a:cs typeface="Arial" charset="0"/>
            </a:endParaRPr>
          </a:p>
          <a:p>
            <a:pPr lvl="1">
              <a:lnSpc>
                <a:spcPct val="90000"/>
              </a:lnSpc>
              <a:defRPr/>
            </a:pPr>
            <a:r>
              <a:rPr lang="en-GB" sz="1600" dirty="0" err="1"/>
              <a:t>Suiker</a:t>
            </a:r>
            <a:r>
              <a:rPr lang="en-GB" sz="1600" dirty="0"/>
              <a:t>: </a:t>
            </a:r>
            <a:r>
              <a:rPr lang="en-GB" sz="1600" dirty="0" err="1"/>
              <a:t>geen</a:t>
            </a:r>
            <a:r>
              <a:rPr lang="en-GB" sz="1600" dirty="0"/>
              <a:t> </a:t>
            </a:r>
            <a:r>
              <a:rPr lang="en-GB" sz="1600" dirty="0" err="1"/>
              <a:t>nodig</a:t>
            </a:r>
            <a:endParaRPr lang="en-GB" sz="1600" dirty="0"/>
          </a:p>
          <a:p>
            <a:pPr lvl="1">
              <a:lnSpc>
                <a:spcPct val="90000"/>
              </a:lnSpc>
              <a:defRPr/>
            </a:pPr>
            <a:r>
              <a:rPr lang="en-GB" sz="1600" dirty="0" err="1"/>
              <a:t>Enkel</a:t>
            </a:r>
            <a:r>
              <a:rPr lang="en-GB" sz="1600" dirty="0"/>
              <a:t> water</a:t>
            </a:r>
          </a:p>
          <a:p>
            <a:pPr marL="457200" lvl="1" indent="0">
              <a:lnSpc>
                <a:spcPct val="90000"/>
              </a:lnSpc>
              <a:buNone/>
              <a:defRPr/>
            </a:pPr>
            <a:endParaRPr lang="en-GB" sz="1600" dirty="0">
              <a:latin typeface="Arial" charset="0"/>
              <a:cs typeface="Arial" charset="0"/>
            </a:endParaRPr>
          </a:p>
          <a:p>
            <a:pPr>
              <a:lnSpc>
                <a:spcPct val="90000"/>
              </a:lnSpc>
              <a:buNone/>
              <a:defRPr/>
            </a:pPr>
            <a:r>
              <a:rPr lang="en-GB" sz="1600" b="1" dirty="0" err="1">
                <a:latin typeface="Arial" charset="0"/>
                <a:cs typeface="Arial" charset="0"/>
              </a:rPr>
              <a:t>Trainingsduur</a:t>
            </a:r>
            <a:r>
              <a:rPr lang="en-GB" sz="1600" b="1" dirty="0">
                <a:latin typeface="Arial" charset="0"/>
                <a:cs typeface="Arial" charset="0"/>
              </a:rPr>
              <a:t>: 1-2u</a:t>
            </a:r>
            <a:endParaRPr lang="en-GB" sz="1600" dirty="0">
              <a:latin typeface="Arial" charset="0"/>
              <a:cs typeface="Arial" charset="0"/>
            </a:endParaRPr>
          </a:p>
          <a:p>
            <a:pPr lvl="1">
              <a:lnSpc>
                <a:spcPct val="90000"/>
              </a:lnSpc>
              <a:defRPr/>
            </a:pPr>
            <a:r>
              <a:rPr lang="en-GB" sz="1600" dirty="0" err="1"/>
              <a:t>Suiker</a:t>
            </a:r>
            <a:r>
              <a:rPr lang="en-GB" sz="1600" dirty="0"/>
              <a:t>: tot 30 gram per </a:t>
            </a:r>
            <a:r>
              <a:rPr lang="en-GB" sz="1600" dirty="0" err="1"/>
              <a:t>uur</a:t>
            </a:r>
            <a:r>
              <a:rPr lang="en-GB" sz="1600" dirty="0"/>
              <a:t> training </a:t>
            </a:r>
          </a:p>
          <a:p>
            <a:pPr lvl="1">
              <a:lnSpc>
                <a:spcPct val="90000"/>
              </a:lnSpc>
              <a:defRPr/>
            </a:pPr>
            <a:r>
              <a:rPr lang="en-GB" sz="1600" dirty="0"/>
              <a:t>Vocht: hoe </a:t>
            </a:r>
            <a:r>
              <a:rPr lang="en-GB" sz="1600" dirty="0" err="1"/>
              <a:t>meer</a:t>
            </a:r>
            <a:r>
              <a:rPr lang="en-GB" sz="1600" dirty="0"/>
              <a:t> </a:t>
            </a:r>
            <a:r>
              <a:rPr lang="en-GB" sz="1600" dirty="0" err="1"/>
              <a:t>zweten</a:t>
            </a:r>
            <a:r>
              <a:rPr lang="en-GB" sz="1600" dirty="0"/>
              <a:t>, hoe </a:t>
            </a:r>
            <a:r>
              <a:rPr lang="en-GB" sz="1600" dirty="0" err="1"/>
              <a:t>meer</a:t>
            </a:r>
            <a:r>
              <a:rPr lang="en-GB" sz="1600" dirty="0"/>
              <a:t> </a:t>
            </a:r>
            <a:r>
              <a:rPr lang="en-GB" sz="1600" dirty="0" err="1"/>
              <a:t>nodig</a:t>
            </a:r>
            <a:r>
              <a:rPr lang="en-GB" sz="1600" dirty="0"/>
              <a:t>. (500-1200 ml)</a:t>
            </a:r>
          </a:p>
          <a:p>
            <a:pPr marL="457200" lvl="1" indent="0">
              <a:lnSpc>
                <a:spcPct val="90000"/>
              </a:lnSpc>
              <a:buNone/>
              <a:defRPr/>
            </a:pPr>
            <a:endParaRPr lang="en-GB" sz="1600" dirty="0"/>
          </a:p>
          <a:p>
            <a:pPr>
              <a:lnSpc>
                <a:spcPct val="90000"/>
              </a:lnSpc>
              <a:buNone/>
              <a:defRPr/>
            </a:pPr>
            <a:r>
              <a:rPr lang="en-GB" sz="1600" b="1" dirty="0" err="1">
                <a:latin typeface="Arial" charset="0"/>
                <a:cs typeface="Arial" charset="0"/>
              </a:rPr>
              <a:t>Trainingsduur</a:t>
            </a:r>
            <a:r>
              <a:rPr lang="en-GB" sz="1600" b="1" dirty="0">
                <a:latin typeface="Arial" charset="0"/>
                <a:cs typeface="Arial" charset="0"/>
              </a:rPr>
              <a:t> &gt;2u</a:t>
            </a:r>
            <a:endParaRPr lang="en-GB" sz="1600" dirty="0">
              <a:latin typeface="Arial" charset="0"/>
              <a:cs typeface="Arial" charset="0"/>
            </a:endParaRPr>
          </a:p>
          <a:p>
            <a:pPr lvl="1">
              <a:lnSpc>
                <a:spcPct val="90000"/>
              </a:lnSpc>
              <a:defRPr/>
            </a:pPr>
            <a:r>
              <a:rPr lang="en-GB" sz="1600" dirty="0" err="1"/>
              <a:t>Suiker</a:t>
            </a:r>
            <a:r>
              <a:rPr lang="en-GB" sz="1600" dirty="0"/>
              <a:t>: tot 60 gram per </a:t>
            </a:r>
            <a:r>
              <a:rPr lang="en-GB" sz="1600" dirty="0" err="1"/>
              <a:t>uur</a:t>
            </a:r>
            <a:r>
              <a:rPr lang="en-GB" sz="1600" dirty="0"/>
              <a:t> training </a:t>
            </a:r>
          </a:p>
          <a:p>
            <a:pPr lvl="1">
              <a:lnSpc>
                <a:spcPct val="90000"/>
              </a:lnSpc>
              <a:defRPr/>
            </a:pPr>
            <a:r>
              <a:rPr lang="en-GB" sz="1600" dirty="0"/>
              <a:t>Vocht: hoe </a:t>
            </a:r>
            <a:r>
              <a:rPr lang="en-GB" sz="1600" dirty="0" err="1"/>
              <a:t>meer</a:t>
            </a:r>
            <a:r>
              <a:rPr lang="en-GB" sz="1600" dirty="0"/>
              <a:t> </a:t>
            </a:r>
            <a:r>
              <a:rPr lang="en-GB" sz="1600" dirty="0" err="1"/>
              <a:t>zweten</a:t>
            </a:r>
            <a:r>
              <a:rPr lang="en-GB" sz="1600" dirty="0"/>
              <a:t>, hoe </a:t>
            </a:r>
            <a:r>
              <a:rPr lang="en-GB" sz="1600" dirty="0" err="1"/>
              <a:t>meer</a:t>
            </a:r>
            <a:r>
              <a:rPr lang="en-GB" sz="1600" dirty="0"/>
              <a:t> </a:t>
            </a:r>
            <a:r>
              <a:rPr lang="en-GB" sz="1600" dirty="0" err="1"/>
              <a:t>nodig</a:t>
            </a:r>
            <a:r>
              <a:rPr lang="en-GB" sz="1600" dirty="0"/>
              <a:t>. </a:t>
            </a:r>
          </a:p>
          <a:p>
            <a:pPr marL="457200" lvl="1" indent="0">
              <a:lnSpc>
                <a:spcPct val="90000"/>
              </a:lnSpc>
              <a:buNone/>
              <a:defRPr/>
            </a:pPr>
            <a:r>
              <a:rPr lang="en-GB" sz="1600" dirty="0"/>
              <a:t>      (500-1200 ml)</a:t>
            </a: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5829B5E-8C7E-4A91-B932-DBCE879604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5383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973000-08BA-48C3-984E-E9517A03D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nl-BE" b="1" dirty="0"/>
              <a:t>IN DE PRAKTIJK</a:t>
            </a:r>
            <a:br>
              <a:rPr lang="en-US" altLang="nl-BE" b="1" dirty="0"/>
            </a:br>
            <a:r>
              <a:rPr lang="en-US" altLang="nl-BE" b="1" dirty="0"/>
              <a:t>Tot 1 </a:t>
            </a:r>
            <a:r>
              <a:rPr lang="en-US" altLang="nl-BE" b="1" dirty="0" err="1"/>
              <a:t>uur</a:t>
            </a:r>
            <a:r>
              <a:rPr lang="en-US" altLang="nl-BE" b="1" dirty="0"/>
              <a:t> training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E143D6D-5DD7-4BB9-A757-B653088120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37</a:t>
            </a:fld>
            <a:endParaRPr lang="en-US"/>
          </a:p>
        </p:txBody>
      </p:sp>
      <p:sp>
        <p:nvSpPr>
          <p:cNvPr id="5" name="Rounded Rectangle 1">
            <a:extLst>
              <a:ext uri="{FF2B5EF4-FFF2-40B4-BE49-F238E27FC236}">
                <a16:creationId xmlns:a16="http://schemas.microsoft.com/office/drawing/2014/main" id="{511A81F8-DC04-4E9D-AD4A-4E14A62754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6811" y="2273968"/>
            <a:ext cx="2081463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indent="0" algn="ctr">
              <a:buNone/>
              <a:defRPr/>
            </a:pPr>
            <a:r>
              <a:rPr lang="en-US" sz="2400" dirty="0"/>
              <a:t>Water</a:t>
            </a:r>
            <a:endParaRPr lang="nl-BE" sz="2400" dirty="0"/>
          </a:p>
        </p:txBody>
      </p:sp>
    </p:spTree>
    <p:extLst>
      <p:ext uri="{BB962C8B-B14F-4D97-AF65-F5344CB8AC3E}">
        <p14:creationId xmlns:p14="http://schemas.microsoft.com/office/powerpoint/2010/main" val="284181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59A872-DBCB-467C-B322-0E2BD88D6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nl-BE" b="1" dirty="0"/>
              <a:t>IN DE PRAKTIJK</a:t>
            </a:r>
            <a:br>
              <a:rPr lang="en-US" altLang="nl-BE" b="1" dirty="0"/>
            </a:br>
            <a:r>
              <a:rPr lang="en-US" altLang="nl-BE" b="1" dirty="0"/>
              <a:t>Tot 1 </a:t>
            </a:r>
            <a:r>
              <a:rPr lang="en-US" altLang="nl-BE" b="1" dirty="0" err="1"/>
              <a:t>uur</a:t>
            </a:r>
            <a:r>
              <a:rPr lang="en-US" altLang="nl-BE" b="1" dirty="0"/>
              <a:t> training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6D8A58C-3AA7-401D-AA1D-534C3B096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u="sng" dirty="0" err="1"/>
              <a:t>Methode</a:t>
            </a:r>
            <a:r>
              <a:rPr lang="en-US" sz="2400" u="sng" dirty="0"/>
              <a:t> 1</a:t>
            </a:r>
            <a:r>
              <a:rPr lang="en-US" sz="2400" dirty="0"/>
              <a:t>: Water</a:t>
            </a: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DAEC3DC-7218-4E1A-8A49-546A100037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38</a:t>
            </a:fld>
            <a:endParaRPr lang="en-US"/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AF57AC68-607A-4AAB-A03D-D5AA375AC330}"/>
              </a:ext>
            </a:extLst>
          </p:cNvPr>
          <p:cNvSpPr/>
          <p:nvPr/>
        </p:nvSpPr>
        <p:spPr>
          <a:xfrm>
            <a:off x="1187450" y="1957388"/>
            <a:ext cx="6127750" cy="866775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dirty="0"/>
              <a:t>Water 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sz="3200" dirty="0"/>
              <a:t> </a:t>
            </a:r>
            <a:r>
              <a:rPr lang="en-US" sz="2400" dirty="0"/>
              <a:t>500-1200 ml per </a:t>
            </a:r>
            <a:r>
              <a:rPr lang="en-US" sz="2400" dirty="0" err="1"/>
              <a:t>uur</a:t>
            </a: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612449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41B4E9-3A9A-45C0-B463-0BAA9FD06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nl-BE" b="1" dirty="0"/>
              <a:t>IN DE PRAKTIJK</a:t>
            </a:r>
            <a:br>
              <a:rPr lang="en-US" altLang="nl-BE" b="1" dirty="0"/>
            </a:br>
            <a:r>
              <a:rPr lang="en-US" altLang="nl-BE" b="1" dirty="0" err="1"/>
              <a:t>Tussen</a:t>
            </a:r>
            <a:r>
              <a:rPr lang="en-US" altLang="nl-BE" b="1" dirty="0"/>
              <a:t> 1-2 </a:t>
            </a:r>
            <a:r>
              <a:rPr lang="en-US" altLang="nl-BE" b="1" dirty="0" err="1"/>
              <a:t>uur</a:t>
            </a:r>
            <a:r>
              <a:rPr lang="en-US" altLang="nl-BE" b="1" dirty="0"/>
              <a:t> training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B08E4F1-B97A-4E9B-AA56-C93E04DC25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GB" altLang="nl-BE" sz="2200" b="1" dirty="0"/>
              <a:t>Elk </a:t>
            </a:r>
            <a:r>
              <a:rPr lang="en-GB" altLang="nl-BE" sz="2200" b="1" dirty="0" err="1"/>
              <a:t>uur</a:t>
            </a:r>
            <a:r>
              <a:rPr lang="en-GB" altLang="nl-BE" sz="2200" b="1" dirty="0"/>
              <a:t> </a:t>
            </a:r>
            <a:r>
              <a:rPr lang="en-GB" altLang="nl-BE" sz="2200" b="1" dirty="0">
                <a:sym typeface="Wingdings" panose="05000000000000000000" pitchFamily="2" charset="2"/>
              </a:rPr>
              <a:t> </a:t>
            </a:r>
            <a:r>
              <a:rPr lang="en-GB" altLang="nl-BE" sz="2200" b="1" dirty="0" err="1">
                <a:sym typeface="Wingdings" panose="05000000000000000000" pitchFamily="2" charset="2"/>
              </a:rPr>
              <a:t>c</a:t>
            </a:r>
            <a:r>
              <a:rPr lang="en-GB" altLang="nl-BE" sz="2200" b="1" dirty="0" err="1"/>
              <a:t>ombinatie</a:t>
            </a:r>
            <a:r>
              <a:rPr lang="en-GB" altLang="nl-BE" sz="2200" b="1" dirty="0"/>
              <a:t> van …</a:t>
            </a:r>
          </a:p>
          <a:p>
            <a:pPr>
              <a:lnSpc>
                <a:spcPct val="90000"/>
              </a:lnSpc>
            </a:pPr>
            <a:endParaRPr lang="en-GB" altLang="nl-BE" sz="2200" b="1" dirty="0"/>
          </a:p>
          <a:p>
            <a:pPr marL="0" indent="0">
              <a:lnSpc>
                <a:spcPct val="90000"/>
              </a:lnSpc>
              <a:buNone/>
            </a:pPr>
            <a:r>
              <a:rPr lang="en-GB" altLang="nl-BE" sz="2200" b="1" dirty="0"/>
              <a:t>				</a:t>
            </a:r>
          </a:p>
          <a:p>
            <a:pPr>
              <a:lnSpc>
                <a:spcPct val="90000"/>
              </a:lnSpc>
            </a:pPr>
            <a:endParaRPr lang="en-GB" altLang="nl-BE" sz="1000" dirty="0"/>
          </a:p>
          <a:p>
            <a:pPr lvl="1">
              <a:lnSpc>
                <a:spcPct val="90000"/>
              </a:lnSpc>
              <a:buNone/>
            </a:pPr>
            <a:r>
              <a:rPr lang="en-GB" altLang="nl-BE" sz="2000" b="1" dirty="0"/>
              <a:t>	      +</a:t>
            </a:r>
          </a:p>
          <a:p>
            <a:pPr lvl="1">
              <a:lnSpc>
                <a:spcPct val="90000"/>
              </a:lnSpc>
              <a:buNone/>
            </a:pPr>
            <a:endParaRPr lang="en-GB" altLang="nl-BE" sz="3200" b="1" dirty="0"/>
          </a:p>
          <a:p>
            <a:pPr lvl="1">
              <a:lnSpc>
                <a:spcPct val="90000"/>
              </a:lnSpc>
              <a:buNone/>
            </a:pPr>
            <a:r>
              <a:rPr lang="en-GB" altLang="nl-BE" sz="2000" b="1" dirty="0"/>
              <a:t>		          	       			 </a:t>
            </a:r>
            <a:r>
              <a:rPr lang="en-GB" altLang="nl-BE" sz="2000" b="1" dirty="0" err="1"/>
              <a:t>en</a:t>
            </a:r>
            <a:r>
              <a:rPr lang="en-GB" altLang="nl-BE" sz="2000" b="1" dirty="0"/>
              <a:t>/of</a:t>
            </a:r>
          </a:p>
          <a:p>
            <a:pPr lvl="1">
              <a:lnSpc>
                <a:spcPct val="90000"/>
              </a:lnSpc>
              <a:buNone/>
            </a:pPr>
            <a:endParaRPr lang="en-GB" altLang="nl-BE" sz="2000" b="1" dirty="0"/>
          </a:p>
          <a:p>
            <a:pPr lvl="1">
              <a:lnSpc>
                <a:spcPct val="90000"/>
              </a:lnSpc>
              <a:buNone/>
            </a:pPr>
            <a:endParaRPr lang="en-GB" altLang="nl-BE" sz="2000" b="1" dirty="0"/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402D795-D96D-46BB-B7FD-0C9D24E072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39</a:t>
            </a:fld>
            <a:endParaRPr lang="en-US"/>
          </a:p>
        </p:txBody>
      </p:sp>
      <p:sp>
        <p:nvSpPr>
          <p:cNvPr id="5" name="Rounded Rectangle 1">
            <a:extLst>
              <a:ext uri="{FF2B5EF4-FFF2-40B4-BE49-F238E27FC236}">
                <a16:creationId xmlns:a16="http://schemas.microsoft.com/office/drawing/2014/main" id="{840920BA-4C0C-4C46-8DF8-AE24442735A6}"/>
              </a:ext>
            </a:extLst>
          </p:cNvPr>
          <p:cNvSpPr/>
          <p:nvPr/>
        </p:nvSpPr>
        <p:spPr>
          <a:xfrm>
            <a:off x="457200" y="1693946"/>
            <a:ext cx="3168650" cy="5746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/>
              <a:t>Water</a:t>
            </a:r>
            <a:endParaRPr lang="nl-BE" sz="2400" dirty="0"/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ADB874C3-F9BD-40BD-BD63-5B1721569436}"/>
              </a:ext>
            </a:extLst>
          </p:cNvPr>
          <p:cNvSpPr/>
          <p:nvPr/>
        </p:nvSpPr>
        <p:spPr>
          <a:xfrm>
            <a:off x="457200" y="3049588"/>
            <a:ext cx="3168650" cy="11001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Sportdrank</a:t>
            </a:r>
            <a:endParaRPr lang="en-US" sz="2400" dirty="0"/>
          </a:p>
          <a:p>
            <a:pPr algn="ctr">
              <a:defRPr/>
            </a:pPr>
            <a:r>
              <a:rPr lang="en-US" sz="2400" dirty="0" err="1"/>
              <a:t>Appelsap-Druivensap</a:t>
            </a:r>
            <a:endParaRPr lang="nl-BE" sz="2400" dirty="0"/>
          </a:p>
        </p:txBody>
      </p:sp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9EAA8C97-EC6A-479A-A3DD-8967A5BC2F99}"/>
              </a:ext>
            </a:extLst>
          </p:cNvPr>
          <p:cNvSpPr/>
          <p:nvPr/>
        </p:nvSpPr>
        <p:spPr>
          <a:xfrm>
            <a:off x="5143500" y="3049588"/>
            <a:ext cx="2305050" cy="11001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Voeding</a:t>
            </a:r>
            <a:endParaRPr lang="nl-BE" sz="2400" dirty="0"/>
          </a:p>
        </p:txBody>
      </p:sp>
    </p:spTree>
    <p:extLst>
      <p:ext uri="{BB962C8B-B14F-4D97-AF65-F5344CB8AC3E}">
        <p14:creationId xmlns:p14="http://schemas.microsoft.com/office/powerpoint/2010/main" val="15405150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3C7D44-F1CA-463E-A77A-ED1662F88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nl-BE" b="1" dirty="0"/>
              <a:t>IN DE PRAKTIJK</a:t>
            </a:r>
            <a:br>
              <a:rPr lang="en-US" altLang="nl-BE" b="1" dirty="0"/>
            </a:br>
            <a:r>
              <a:rPr lang="en-US" altLang="nl-BE" b="1" dirty="0" err="1"/>
              <a:t>Tussen</a:t>
            </a:r>
            <a:r>
              <a:rPr lang="en-US" altLang="nl-BE" b="1" dirty="0"/>
              <a:t> 1-2 </a:t>
            </a:r>
            <a:r>
              <a:rPr lang="en-US" altLang="nl-BE" b="1" dirty="0" err="1"/>
              <a:t>uur</a:t>
            </a:r>
            <a:r>
              <a:rPr lang="en-US" altLang="nl-BE" b="1" dirty="0"/>
              <a:t> training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A45F3A1-0770-41FA-81A5-2A5FE59342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" indent="0">
              <a:buFont typeface="Arial" charset="0"/>
              <a:buNone/>
              <a:defRPr/>
            </a:pPr>
            <a:r>
              <a:rPr lang="en-US" sz="1800" u="sng" dirty="0" err="1"/>
              <a:t>Methode</a:t>
            </a:r>
            <a:r>
              <a:rPr lang="en-US" sz="1800" u="sng" dirty="0"/>
              <a:t> 1</a:t>
            </a:r>
            <a:r>
              <a:rPr lang="en-US" sz="1800" dirty="0"/>
              <a:t>: Water + </a:t>
            </a:r>
            <a:r>
              <a:rPr lang="en-US" sz="1800" dirty="0" err="1"/>
              <a:t>Dorstlesser</a:t>
            </a:r>
            <a:r>
              <a:rPr lang="en-US" sz="1800" dirty="0"/>
              <a:t> (± </a:t>
            </a:r>
            <a:r>
              <a:rPr lang="en-US" sz="1800" dirty="0">
                <a:solidFill>
                  <a:srgbClr val="C00000"/>
                </a:solidFill>
              </a:rPr>
              <a:t>7</a:t>
            </a:r>
            <a:r>
              <a:rPr lang="en-US" sz="1800" dirty="0"/>
              <a:t> gram </a:t>
            </a:r>
            <a:r>
              <a:rPr lang="en-US" sz="1800" dirty="0" err="1"/>
              <a:t>suiker</a:t>
            </a:r>
            <a:r>
              <a:rPr lang="en-US" sz="1800" dirty="0"/>
              <a:t> per 100 ml)</a:t>
            </a:r>
          </a:p>
          <a:p>
            <a:pPr marL="0" indent="0">
              <a:buFont typeface="Arial" charset="0"/>
              <a:buNone/>
              <a:defRPr/>
            </a:pPr>
            <a:endParaRPr lang="en-US" sz="1800" u="sng" dirty="0"/>
          </a:p>
          <a:p>
            <a:pPr marL="0" indent="0">
              <a:buFont typeface="Arial" charset="0"/>
              <a:buNone/>
              <a:defRPr/>
            </a:pPr>
            <a:endParaRPr lang="en-US" sz="1800" u="sng" dirty="0"/>
          </a:p>
          <a:p>
            <a:pPr marL="0" indent="0">
              <a:buFont typeface="Arial" charset="0"/>
              <a:buNone/>
              <a:defRPr/>
            </a:pPr>
            <a:endParaRPr lang="en-US" sz="1800" u="sng" dirty="0"/>
          </a:p>
          <a:p>
            <a:pPr marL="0" indent="0">
              <a:buFont typeface="Arial" charset="0"/>
              <a:buNone/>
              <a:defRPr/>
            </a:pPr>
            <a:endParaRPr lang="en-US" sz="1800" u="sng" dirty="0"/>
          </a:p>
          <a:p>
            <a:pPr marL="0" indent="0">
              <a:buFont typeface="Arial" charset="0"/>
              <a:buNone/>
              <a:defRPr/>
            </a:pPr>
            <a:r>
              <a:rPr lang="en-US" sz="1800" u="sng" dirty="0" err="1"/>
              <a:t>Methode</a:t>
            </a:r>
            <a:r>
              <a:rPr lang="en-US" sz="1800" u="sng" dirty="0"/>
              <a:t> 2</a:t>
            </a:r>
            <a:r>
              <a:rPr lang="en-US" sz="1800" dirty="0"/>
              <a:t>: Water + </a:t>
            </a:r>
            <a:r>
              <a:rPr lang="en-US" sz="1800" dirty="0" err="1"/>
              <a:t>Energiedrank</a:t>
            </a:r>
            <a:r>
              <a:rPr lang="en-US" sz="1800" dirty="0"/>
              <a:t> (± </a:t>
            </a:r>
            <a:r>
              <a:rPr lang="en-US" sz="1800" dirty="0">
                <a:solidFill>
                  <a:srgbClr val="C00000"/>
                </a:solidFill>
              </a:rPr>
              <a:t>15</a:t>
            </a:r>
            <a:r>
              <a:rPr lang="en-US" sz="1800" dirty="0"/>
              <a:t> gram </a:t>
            </a:r>
            <a:r>
              <a:rPr lang="en-US" sz="1800" dirty="0" err="1"/>
              <a:t>suiker</a:t>
            </a:r>
            <a:r>
              <a:rPr lang="en-US" sz="1800" dirty="0"/>
              <a:t> per 100 ml)</a:t>
            </a: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05C5238-27C1-4597-A946-1C04CE41F9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40</a:t>
            </a:fld>
            <a:endParaRPr lang="en-US"/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A2341B76-DB78-46CE-8F64-5B67DE2F0EA5}"/>
              </a:ext>
            </a:extLst>
          </p:cNvPr>
          <p:cNvSpPr/>
          <p:nvPr/>
        </p:nvSpPr>
        <p:spPr>
          <a:xfrm>
            <a:off x="1387892" y="1689771"/>
            <a:ext cx="5621337" cy="866775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dirty="0" err="1"/>
              <a:t>Dorstlesser</a:t>
            </a:r>
            <a:r>
              <a:rPr lang="en-US" sz="3200" dirty="0"/>
              <a:t> 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sz="3200" dirty="0"/>
              <a:t> </a:t>
            </a:r>
            <a:r>
              <a:rPr lang="en-US" sz="2400" dirty="0"/>
              <a:t>400 ml per </a:t>
            </a:r>
            <a:r>
              <a:rPr lang="en-US" sz="2400" dirty="0" err="1"/>
              <a:t>uur</a:t>
            </a:r>
            <a:r>
              <a:rPr lang="en-US" sz="2400" dirty="0"/>
              <a:t> </a:t>
            </a:r>
          </a:p>
          <a:p>
            <a:pPr algn="ctr">
              <a:defRPr/>
            </a:pPr>
            <a:r>
              <a:rPr lang="en-US" sz="2000" dirty="0"/>
              <a:t>(</a:t>
            </a:r>
            <a:r>
              <a:rPr lang="en-US" sz="2000" dirty="0" err="1"/>
              <a:t>aangevuld</a:t>
            </a:r>
            <a:r>
              <a:rPr lang="en-US" sz="2000" dirty="0"/>
              <a:t> met water)</a:t>
            </a:r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1F39E24C-7A30-4D3A-A853-5A4AD524487C}"/>
              </a:ext>
            </a:extLst>
          </p:cNvPr>
          <p:cNvSpPr/>
          <p:nvPr/>
        </p:nvSpPr>
        <p:spPr>
          <a:xfrm>
            <a:off x="1387893" y="3215358"/>
            <a:ext cx="5621337" cy="866775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dirty="0" err="1"/>
              <a:t>Dorstlesser</a:t>
            </a:r>
            <a:r>
              <a:rPr lang="en-US" sz="3200" dirty="0"/>
              <a:t> 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sz="3200" dirty="0"/>
              <a:t> </a:t>
            </a:r>
            <a:r>
              <a:rPr lang="en-US" sz="2400" dirty="0"/>
              <a:t>400 ml per </a:t>
            </a:r>
            <a:r>
              <a:rPr lang="en-US" sz="2400" dirty="0" err="1"/>
              <a:t>uur</a:t>
            </a:r>
            <a:r>
              <a:rPr lang="en-US" sz="2400" dirty="0"/>
              <a:t> </a:t>
            </a:r>
          </a:p>
          <a:p>
            <a:pPr algn="ctr">
              <a:defRPr/>
            </a:pPr>
            <a:r>
              <a:rPr lang="en-US" sz="2000" dirty="0"/>
              <a:t>(</a:t>
            </a:r>
            <a:r>
              <a:rPr lang="en-US" sz="2000" dirty="0" err="1"/>
              <a:t>aangevuld</a:t>
            </a:r>
            <a:r>
              <a:rPr lang="en-US" sz="2000" dirty="0"/>
              <a:t> met water)</a:t>
            </a:r>
          </a:p>
        </p:txBody>
      </p:sp>
    </p:spTree>
    <p:extLst>
      <p:ext uri="{BB962C8B-B14F-4D97-AF65-F5344CB8AC3E}">
        <p14:creationId xmlns:p14="http://schemas.microsoft.com/office/powerpoint/2010/main" val="22087069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5EDA79-2A86-4B71-B9E9-491D6FA60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nl-BE" b="1" dirty="0"/>
              <a:t>IN DE PRAKTIJK</a:t>
            </a:r>
            <a:br>
              <a:rPr lang="en-US" altLang="nl-BE" b="1" dirty="0"/>
            </a:br>
            <a:r>
              <a:rPr lang="en-US" altLang="nl-BE" b="1" dirty="0" err="1"/>
              <a:t>Tussen</a:t>
            </a:r>
            <a:r>
              <a:rPr lang="en-US" altLang="nl-BE" b="1" dirty="0"/>
              <a:t> 1-2 </a:t>
            </a:r>
            <a:r>
              <a:rPr lang="en-US" altLang="nl-BE" b="1" dirty="0" err="1"/>
              <a:t>uur</a:t>
            </a:r>
            <a:r>
              <a:rPr lang="en-US" altLang="nl-BE" b="1" dirty="0"/>
              <a:t> training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11F16B9-4D15-4FD4-BCE7-AC87FE11F7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" indent="0">
              <a:buFont typeface="Arial" charset="0"/>
              <a:buNone/>
              <a:defRPr/>
            </a:pPr>
            <a:r>
              <a:rPr lang="en-US" sz="2000" u="sng" dirty="0" err="1"/>
              <a:t>Methode</a:t>
            </a:r>
            <a:r>
              <a:rPr lang="en-US" sz="2000" u="sng" dirty="0"/>
              <a:t> 3</a:t>
            </a:r>
            <a:r>
              <a:rPr lang="en-US" sz="2000" dirty="0"/>
              <a:t>: Water + </a:t>
            </a:r>
            <a:r>
              <a:rPr lang="en-US" sz="2000" dirty="0" err="1"/>
              <a:t>Appelsap</a:t>
            </a:r>
            <a:r>
              <a:rPr lang="en-US" sz="2000" dirty="0"/>
              <a:t> of </a:t>
            </a:r>
            <a:r>
              <a:rPr lang="en-US" sz="2000" dirty="0" err="1"/>
              <a:t>Druivensap</a:t>
            </a:r>
            <a:r>
              <a:rPr lang="en-US" sz="2000" dirty="0"/>
              <a:t>  </a:t>
            </a:r>
          </a:p>
          <a:p>
            <a:pPr marL="0" indent="0">
              <a:buFont typeface="Arial" charset="0"/>
              <a:buNone/>
              <a:defRPr/>
            </a:pPr>
            <a:endParaRPr lang="en-US" u="sng" dirty="0"/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900E5CB-EB41-4321-9404-D5A9C5A70B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41</a:t>
            </a:fld>
            <a:endParaRPr lang="en-US"/>
          </a:p>
        </p:txBody>
      </p:sp>
      <p:sp>
        <p:nvSpPr>
          <p:cNvPr id="5" name="Rounded Rectangle 5">
            <a:extLst>
              <a:ext uri="{FF2B5EF4-FFF2-40B4-BE49-F238E27FC236}">
                <a16:creationId xmlns:a16="http://schemas.microsoft.com/office/drawing/2014/main" id="{6DA890B7-C986-43B3-9198-A8D5078C8B3B}"/>
              </a:ext>
            </a:extLst>
          </p:cNvPr>
          <p:cNvSpPr/>
          <p:nvPr/>
        </p:nvSpPr>
        <p:spPr>
          <a:xfrm>
            <a:off x="552534" y="1751012"/>
            <a:ext cx="5649912" cy="1641475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dirty="0" err="1"/>
              <a:t>Appelsap</a:t>
            </a:r>
            <a:r>
              <a:rPr lang="en-US" sz="3200" dirty="0"/>
              <a:t> </a:t>
            </a:r>
            <a:r>
              <a:rPr lang="en-US" sz="2400" dirty="0">
                <a:sym typeface="Wingdings" pitchFamily="2" charset="2"/>
              </a:rPr>
              <a:t> 3</a:t>
            </a:r>
            <a:r>
              <a:rPr lang="en-US" sz="2400" dirty="0"/>
              <a:t>00 ml per </a:t>
            </a:r>
            <a:r>
              <a:rPr lang="en-US" sz="2400" dirty="0" err="1"/>
              <a:t>uur</a:t>
            </a:r>
            <a:endParaRPr lang="en-US" sz="2400" dirty="0"/>
          </a:p>
          <a:p>
            <a:pPr algn="ctr">
              <a:defRPr/>
            </a:pPr>
            <a:r>
              <a:rPr lang="en-US" sz="3200" dirty="0" err="1"/>
              <a:t>Druivensap</a:t>
            </a:r>
            <a:r>
              <a:rPr lang="en-US" sz="2000" dirty="0"/>
              <a:t> </a:t>
            </a:r>
            <a:r>
              <a:rPr lang="en-US" sz="2400" dirty="0">
                <a:sym typeface="Wingdings" pitchFamily="2" charset="2"/>
              </a:rPr>
              <a:t> </a:t>
            </a:r>
            <a:r>
              <a:rPr lang="en-US" sz="2400" dirty="0"/>
              <a:t>200 ml per </a:t>
            </a:r>
            <a:r>
              <a:rPr lang="en-US" sz="2400" dirty="0" err="1"/>
              <a:t>uur</a:t>
            </a:r>
            <a:endParaRPr lang="en-US" sz="2400" dirty="0"/>
          </a:p>
          <a:p>
            <a:pPr algn="ctr">
              <a:defRPr/>
            </a:pPr>
            <a:r>
              <a:rPr lang="en-US" sz="2000" dirty="0"/>
              <a:t>(</a:t>
            </a:r>
            <a:r>
              <a:rPr lang="en-US" sz="2000" dirty="0" err="1"/>
              <a:t>aangevuld</a:t>
            </a:r>
            <a:r>
              <a:rPr lang="en-US" sz="2000" dirty="0"/>
              <a:t> met water + </a:t>
            </a:r>
            <a:r>
              <a:rPr lang="en-US" sz="2000" dirty="0" err="1"/>
              <a:t>mespuntje</a:t>
            </a:r>
            <a:r>
              <a:rPr lang="en-US" sz="2000" dirty="0"/>
              <a:t> </a:t>
            </a:r>
            <a:r>
              <a:rPr lang="en-US" sz="2000" dirty="0" err="1"/>
              <a:t>zout</a:t>
            </a:r>
            <a:r>
              <a:rPr lang="en-US" sz="20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891476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87BD3A-E4EA-48A8-962F-1EB69A5B1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nl-BE" b="1" dirty="0"/>
              <a:t>IN DE PRAKTIJK</a:t>
            </a:r>
            <a:br>
              <a:rPr lang="en-US" altLang="nl-BE" b="1" dirty="0"/>
            </a:br>
            <a:r>
              <a:rPr lang="en-US" altLang="nl-BE" b="1" dirty="0" err="1"/>
              <a:t>Tussen</a:t>
            </a:r>
            <a:r>
              <a:rPr lang="en-US" altLang="nl-BE" b="1" dirty="0"/>
              <a:t> 1-2 </a:t>
            </a:r>
            <a:r>
              <a:rPr lang="en-US" altLang="nl-BE" b="1" dirty="0" err="1"/>
              <a:t>uur</a:t>
            </a:r>
            <a:r>
              <a:rPr lang="en-US" altLang="nl-BE" b="1" dirty="0"/>
              <a:t> training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6118B26-CC30-4D24-9BB2-73CE2D7BAB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u="sng" dirty="0" err="1"/>
              <a:t>Methode</a:t>
            </a:r>
            <a:r>
              <a:rPr lang="en-US" sz="2000" u="sng" dirty="0"/>
              <a:t> 4</a:t>
            </a:r>
            <a:r>
              <a:rPr lang="en-US" sz="2000" dirty="0"/>
              <a:t>: Water + </a:t>
            </a:r>
            <a:r>
              <a:rPr lang="en-US" sz="2000" dirty="0" err="1"/>
              <a:t>Suikerrijke</a:t>
            </a:r>
            <a:r>
              <a:rPr lang="en-US" sz="2000" dirty="0"/>
              <a:t> (of </a:t>
            </a:r>
            <a:r>
              <a:rPr lang="en-US" sz="2000" dirty="0" err="1"/>
              <a:t>koolhydraatrijke</a:t>
            </a:r>
            <a:r>
              <a:rPr lang="en-US" sz="2000" dirty="0"/>
              <a:t>) snack</a:t>
            </a: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22B30F9-C766-430E-A2FE-69510EC7AF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42</a:t>
            </a:fld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1661C9F-3288-47E3-A3BD-AC9625CE23D2}"/>
              </a:ext>
            </a:extLst>
          </p:cNvPr>
          <p:cNvSpPr/>
          <p:nvPr/>
        </p:nvSpPr>
        <p:spPr>
          <a:xfrm>
            <a:off x="457200" y="1756778"/>
            <a:ext cx="6127750" cy="941387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/>
              <a:t>Koolhydraatrijke snack(s) + water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051518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4D8835-FF99-4D77-8578-D477CFB32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nl-BE" b="1" dirty="0"/>
              <a:t>IN DE PRAKTIJK</a:t>
            </a:r>
            <a:br>
              <a:rPr lang="en-US" altLang="nl-BE" b="1" dirty="0"/>
            </a:br>
            <a:r>
              <a:rPr lang="en-US" altLang="nl-BE" b="1" dirty="0" err="1"/>
              <a:t>Tussen</a:t>
            </a:r>
            <a:r>
              <a:rPr lang="en-US" altLang="nl-BE" b="1" dirty="0"/>
              <a:t> 1-2 </a:t>
            </a:r>
            <a:r>
              <a:rPr lang="en-US" altLang="nl-BE" b="1" dirty="0" err="1"/>
              <a:t>uur</a:t>
            </a:r>
            <a:r>
              <a:rPr lang="en-US" altLang="nl-BE" b="1" dirty="0"/>
              <a:t> training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66ED57E-1379-48BD-B045-8B1314B414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43</a:t>
            </a:fld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2236D59-FD04-484C-BEA9-84200A3512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379" y="1200150"/>
            <a:ext cx="6027821" cy="34671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indent="0" algn="ctr">
              <a:buNone/>
              <a:defRPr/>
            </a:pPr>
            <a:r>
              <a:rPr lang="en-US" sz="2400" dirty="0" err="1"/>
              <a:t>Voorbeelden</a:t>
            </a:r>
            <a:r>
              <a:rPr lang="en-US" sz="2400" dirty="0"/>
              <a:t>: </a:t>
            </a:r>
            <a:r>
              <a:rPr lang="en-US" sz="2400" dirty="0" err="1"/>
              <a:t>Koolhydraatrijke</a:t>
            </a:r>
            <a:r>
              <a:rPr lang="en-US" sz="2400" dirty="0"/>
              <a:t> snack(s)</a:t>
            </a:r>
          </a:p>
        </p:txBody>
      </p:sp>
      <p:graphicFrame>
        <p:nvGraphicFramePr>
          <p:cNvPr id="6" name="Table 3">
            <a:extLst>
              <a:ext uri="{FF2B5EF4-FFF2-40B4-BE49-F238E27FC236}">
                <a16:creationId xmlns:a16="http://schemas.microsoft.com/office/drawing/2014/main" id="{DF598F83-CF2F-41E1-8DFD-967FDCED92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0431755"/>
              </p:ext>
            </p:extLst>
          </p:nvPr>
        </p:nvGraphicFramePr>
        <p:xfrm>
          <a:off x="457200" y="1591133"/>
          <a:ext cx="7868652" cy="335701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34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43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351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Keuze</a:t>
                      </a:r>
                      <a:endParaRPr lang="en-US" sz="2000" dirty="0"/>
                    </a:p>
                  </a:txBody>
                  <a:tcPr marL="91444" marR="91444" marT="45719" marB="457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Per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baseline="0" dirty="0" err="1"/>
                        <a:t>uur</a:t>
                      </a:r>
                      <a:r>
                        <a:rPr lang="en-US" sz="2000" baseline="0" dirty="0"/>
                        <a:t> = … </a:t>
                      </a:r>
                      <a:endParaRPr lang="nl-BE" sz="2000" dirty="0"/>
                    </a:p>
                  </a:txBody>
                  <a:tcPr marL="91444" marR="91444" marT="45719" marB="45719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010">
                <a:tc>
                  <a:txBody>
                    <a:bodyPr/>
                    <a:lstStyle/>
                    <a:p>
                      <a:r>
                        <a:rPr lang="en-US" sz="1400" dirty="0" err="1"/>
                        <a:t>Energiereep</a:t>
                      </a:r>
                      <a:endParaRPr lang="nl-BE" sz="1400" b="1" dirty="0"/>
                    </a:p>
                  </a:txBody>
                  <a:tcPr marL="91444" marR="91444" marT="45719" marB="45719" anchor="ctr"/>
                </a:tc>
                <a:tc>
                  <a:txBody>
                    <a:bodyPr/>
                    <a:lstStyle/>
                    <a:p>
                      <a:r>
                        <a:rPr lang="en-US" sz="1400" u="sng" dirty="0"/>
                        <a:t>Tot: </a:t>
                      </a:r>
                      <a:r>
                        <a:rPr lang="en-US" sz="1400" u="none" baseline="0" dirty="0"/>
                        <a:t>  </a:t>
                      </a:r>
                      <a:r>
                        <a:rPr lang="en-US" sz="1400" dirty="0"/>
                        <a:t>½-1 </a:t>
                      </a:r>
                      <a:r>
                        <a:rPr lang="en-US" sz="1400" dirty="0" err="1"/>
                        <a:t>reep</a:t>
                      </a:r>
                      <a:r>
                        <a:rPr lang="en-US" sz="1400" dirty="0"/>
                        <a:t> </a:t>
                      </a:r>
                      <a:endParaRPr lang="nl-BE" sz="1400" dirty="0"/>
                    </a:p>
                  </a:txBody>
                  <a:tcPr marL="91444" marR="91444" marT="45719" marB="45719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010">
                <a:tc>
                  <a:txBody>
                    <a:bodyPr/>
                    <a:lstStyle/>
                    <a:p>
                      <a:r>
                        <a:rPr lang="en-US" sz="1400" dirty="0" err="1"/>
                        <a:t>Peperkoek</a:t>
                      </a:r>
                      <a:endParaRPr lang="nl-BE" sz="1400" b="1" dirty="0"/>
                    </a:p>
                  </a:txBody>
                  <a:tcPr marL="91444" marR="91444" marT="45719" marB="45719" anchor="ctr"/>
                </a:tc>
                <a:tc>
                  <a:txBody>
                    <a:bodyPr/>
                    <a:lstStyle/>
                    <a:p>
                      <a:r>
                        <a:rPr lang="en-US" sz="1400" u="sng" dirty="0"/>
                        <a:t>Tot:</a:t>
                      </a:r>
                      <a:r>
                        <a:rPr lang="en-US" sz="1400" dirty="0"/>
                        <a:t>   2-3 </a:t>
                      </a:r>
                      <a:r>
                        <a:rPr lang="en-US" sz="1400" dirty="0" err="1"/>
                        <a:t>sneetjes</a:t>
                      </a:r>
                      <a:endParaRPr lang="nl-BE" sz="1400" dirty="0"/>
                    </a:p>
                  </a:txBody>
                  <a:tcPr marL="91444" marR="91444" marT="45719" marB="45719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5010">
                <a:tc>
                  <a:txBody>
                    <a:bodyPr/>
                    <a:lstStyle/>
                    <a:p>
                      <a:r>
                        <a:rPr lang="en-US" sz="1400" b="0" dirty="0" err="1"/>
                        <a:t>Rijsttaartje</a:t>
                      </a:r>
                      <a:endParaRPr lang="nl-BE" sz="1400" b="1" dirty="0"/>
                    </a:p>
                  </a:txBody>
                  <a:tcPr marL="91444" marR="91444" marT="45719" marB="45719" anchor="ctr"/>
                </a:tc>
                <a:tc>
                  <a:txBody>
                    <a:bodyPr/>
                    <a:lstStyle/>
                    <a:p>
                      <a:r>
                        <a:rPr lang="en-US" sz="1400" u="sng" dirty="0"/>
                        <a:t>Tot:</a:t>
                      </a:r>
                      <a:r>
                        <a:rPr lang="en-US" sz="1400" dirty="0"/>
                        <a:t>   1 mini of</a:t>
                      </a:r>
                      <a:r>
                        <a:rPr lang="en-US" sz="1400" baseline="0" dirty="0"/>
                        <a:t> 1/2 </a:t>
                      </a:r>
                      <a:r>
                        <a:rPr lang="en-US" sz="1400" baseline="0" dirty="0" err="1"/>
                        <a:t>klein</a:t>
                      </a:r>
                      <a:endParaRPr lang="nl-BE" sz="1400" dirty="0"/>
                    </a:p>
                  </a:txBody>
                  <a:tcPr marL="91444" marR="91444" marT="45719" marB="45719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5010">
                <a:tc>
                  <a:txBody>
                    <a:bodyPr/>
                    <a:lstStyle/>
                    <a:p>
                      <a:r>
                        <a:rPr lang="en-US" sz="1400" dirty="0" err="1"/>
                        <a:t>Carre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confituurke</a:t>
                      </a:r>
                      <a:endParaRPr lang="nl-BE" sz="1400" b="1" dirty="0"/>
                    </a:p>
                  </a:txBody>
                  <a:tcPr marL="91444" marR="91444" marT="45719" marB="45719" anchor="ctr"/>
                </a:tc>
                <a:tc>
                  <a:txBody>
                    <a:bodyPr/>
                    <a:lstStyle/>
                    <a:p>
                      <a:r>
                        <a:rPr lang="en-US" sz="1400" u="sng" dirty="0"/>
                        <a:t>Tot:</a:t>
                      </a:r>
                      <a:r>
                        <a:rPr lang="en-US" sz="1400" dirty="0"/>
                        <a:t>   1 </a:t>
                      </a:r>
                      <a:r>
                        <a:rPr lang="en-US" sz="1400" dirty="0" err="1"/>
                        <a:t>stuk</a:t>
                      </a:r>
                      <a:endParaRPr lang="nl-BE" sz="1400" dirty="0"/>
                    </a:p>
                  </a:txBody>
                  <a:tcPr marL="91444" marR="91444" marT="45719" marB="45719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5010">
                <a:tc>
                  <a:txBody>
                    <a:bodyPr/>
                    <a:lstStyle/>
                    <a:p>
                      <a:r>
                        <a:rPr lang="en-US" sz="1400" dirty="0" err="1"/>
                        <a:t>Droge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koek</a:t>
                      </a:r>
                      <a:r>
                        <a:rPr lang="en-US" sz="1400" dirty="0"/>
                        <a:t> (</a:t>
                      </a:r>
                      <a:r>
                        <a:rPr lang="en-US" sz="1400" dirty="0" err="1"/>
                        <a:t>vitabis</a:t>
                      </a:r>
                      <a:r>
                        <a:rPr lang="en-US" sz="1400" baseline="0" dirty="0"/>
                        <a:t> – sultana – </a:t>
                      </a:r>
                      <a:r>
                        <a:rPr lang="en-US" sz="1400" baseline="0" dirty="0" err="1"/>
                        <a:t>betterfood</a:t>
                      </a:r>
                      <a:r>
                        <a:rPr lang="en-US" sz="1400" baseline="0" dirty="0"/>
                        <a:t>)</a:t>
                      </a:r>
                      <a:endParaRPr lang="nl-BE" sz="1400" b="1" dirty="0"/>
                    </a:p>
                  </a:txBody>
                  <a:tcPr marL="91444" marR="91444" marT="45719" marB="45719" anchor="ctr"/>
                </a:tc>
                <a:tc>
                  <a:txBody>
                    <a:bodyPr/>
                    <a:lstStyle/>
                    <a:p>
                      <a:r>
                        <a:rPr lang="en-US" sz="1400" u="sng" dirty="0"/>
                        <a:t>Tot:</a:t>
                      </a:r>
                      <a:r>
                        <a:rPr lang="en-US" sz="1400" dirty="0"/>
                        <a:t>   1 </a:t>
                      </a:r>
                      <a:r>
                        <a:rPr lang="en-US" sz="1400" dirty="0" err="1"/>
                        <a:t>pakje</a:t>
                      </a:r>
                      <a:endParaRPr lang="nl-BE" sz="1400" dirty="0"/>
                    </a:p>
                  </a:txBody>
                  <a:tcPr marL="91444" marR="91444" marT="45719" marB="45719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5010">
                <a:tc>
                  <a:txBody>
                    <a:bodyPr/>
                    <a:lstStyle/>
                    <a:p>
                      <a:r>
                        <a:rPr lang="en-US" sz="1400" dirty="0" err="1"/>
                        <a:t>Droge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koek</a:t>
                      </a:r>
                      <a:r>
                        <a:rPr lang="en-US" sz="1400" dirty="0"/>
                        <a:t> (</a:t>
                      </a:r>
                      <a:r>
                        <a:rPr lang="en-US" sz="1400" dirty="0" err="1"/>
                        <a:t>soldatenkoek</a:t>
                      </a:r>
                      <a:r>
                        <a:rPr lang="en-US" sz="1400" baseline="0" dirty="0"/>
                        <a:t>)</a:t>
                      </a:r>
                      <a:endParaRPr lang="nl-BE" sz="1400" b="1" dirty="0"/>
                    </a:p>
                  </a:txBody>
                  <a:tcPr marL="91444" marR="91444" marT="45719" marB="45719" anchor="ctr"/>
                </a:tc>
                <a:tc>
                  <a:txBody>
                    <a:bodyPr/>
                    <a:lstStyle/>
                    <a:p>
                      <a:r>
                        <a:rPr lang="en-US" sz="1400" u="sng" dirty="0"/>
                        <a:t>Tot:</a:t>
                      </a:r>
                      <a:r>
                        <a:rPr lang="en-US" sz="1400" dirty="0"/>
                        <a:t>   </a:t>
                      </a:r>
                      <a:r>
                        <a:rPr lang="en-US" sz="1400" baseline="0" dirty="0"/>
                        <a:t>1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soldatenkoek</a:t>
                      </a:r>
                      <a:endParaRPr lang="nl-BE" sz="1400" dirty="0"/>
                    </a:p>
                  </a:txBody>
                  <a:tcPr marL="91444" marR="91444" marT="45719" marB="45719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2394">
                <a:tc>
                  <a:txBody>
                    <a:bodyPr/>
                    <a:lstStyle/>
                    <a:p>
                      <a:r>
                        <a:rPr lang="en-US" sz="1400" dirty="0" err="1"/>
                        <a:t>Boterham</a:t>
                      </a:r>
                      <a:r>
                        <a:rPr lang="en-US" sz="1400" baseline="0" dirty="0"/>
                        <a:t> met </a:t>
                      </a:r>
                      <a:r>
                        <a:rPr lang="en-US" sz="1400" baseline="0" dirty="0" err="1"/>
                        <a:t>zoet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baseline="0" dirty="0" err="1"/>
                        <a:t>beleg</a:t>
                      </a:r>
                      <a:endParaRPr lang="en-US" sz="1400" b="1" baseline="0" dirty="0"/>
                    </a:p>
                  </a:txBody>
                  <a:tcPr marL="91444" marR="91444" marT="45719" marB="45719" anchor="ctr"/>
                </a:tc>
                <a:tc>
                  <a:txBody>
                    <a:bodyPr/>
                    <a:lstStyle/>
                    <a:p>
                      <a:r>
                        <a:rPr lang="en-US" sz="1400" u="sng" dirty="0"/>
                        <a:t>Tot:</a:t>
                      </a:r>
                      <a:r>
                        <a:rPr lang="en-US" sz="1400" dirty="0"/>
                        <a:t>   1 </a:t>
                      </a:r>
                      <a:r>
                        <a:rPr lang="en-US" sz="1400" dirty="0" err="1"/>
                        <a:t>boterham</a:t>
                      </a:r>
                      <a:r>
                        <a:rPr lang="en-US" sz="1400" dirty="0"/>
                        <a:t>  of ½-1 sandwich-</a:t>
                      </a:r>
                      <a:r>
                        <a:rPr lang="en-US" sz="1400" dirty="0" err="1"/>
                        <a:t>boterham</a:t>
                      </a:r>
                      <a:r>
                        <a:rPr lang="en-US" sz="1400" dirty="0"/>
                        <a:t> met   </a:t>
                      </a:r>
                    </a:p>
                    <a:p>
                      <a:r>
                        <a:rPr lang="en-US" sz="1400" dirty="0"/>
                        <a:t>          </a:t>
                      </a:r>
                      <a:r>
                        <a:rPr lang="en-US" sz="1400" dirty="0" err="1"/>
                        <a:t>confituur</a:t>
                      </a:r>
                      <a:r>
                        <a:rPr lang="en-US" sz="1400" baseline="0" dirty="0"/>
                        <a:t> - </a:t>
                      </a:r>
                      <a:r>
                        <a:rPr lang="en-US" sz="1400" baseline="0" dirty="0" err="1"/>
                        <a:t>stroop</a:t>
                      </a:r>
                      <a:endParaRPr lang="nl-BE" sz="1400" dirty="0"/>
                    </a:p>
                  </a:txBody>
                  <a:tcPr marL="91444" marR="91444" marT="45719" marB="45719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5010">
                <a:tc>
                  <a:txBody>
                    <a:bodyPr/>
                    <a:lstStyle/>
                    <a:p>
                      <a:r>
                        <a:rPr lang="en-US" sz="1400" dirty="0" err="1"/>
                        <a:t>Banaan</a:t>
                      </a:r>
                      <a:endParaRPr lang="nl-BE" sz="1400" b="1" dirty="0"/>
                    </a:p>
                  </a:txBody>
                  <a:tcPr marL="91444" marR="91444" marT="45719" marB="45719" anchor="ctr"/>
                </a:tc>
                <a:tc>
                  <a:txBody>
                    <a:bodyPr/>
                    <a:lstStyle/>
                    <a:p>
                      <a:r>
                        <a:rPr lang="en-US" sz="1400" u="sng" dirty="0"/>
                        <a:t>Tot:</a:t>
                      </a:r>
                      <a:r>
                        <a:rPr lang="en-US" sz="1400" dirty="0"/>
                        <a:t>   1 – 1,5 </a:t>
                      </a:r>
                      <a:r>
                        <a:rPr lang="en-US" sz="1400" dirty="0" err="1"/>
                        <a:t>stuk</a:t>
                      </a:r>
                      <a:endParaRPr lang="nl-BE" sz="1400" dirty="0"/>
                    </a:p>
                  </a:txBody>
                  <a:tcPr marL="91444" marR="91444" marT="45719" marB="45719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5010">
                <a:tc>
                  <a:txBody>
                    <a:bodyPr/>
                    <a:lstStyle/>
                    <a:p>
                      <a:r>
                        <a:rPr lang="en-US" sz="1400" dirty="0" err="1"/>
                        <a:t>Rozijnen</a:t>
                      </a:r>
                      <a:r>
                        <a:rPr lang="en-US" sz="1400" dirty="0"/>
                        <a:t> – </a:t>
                      </a:r>
                      <a:r>
                        <a:rPr lang="en-US" sz="1400" dirty="0" err="1"/>
                        <a:t>gedroogd</a:t>
                      </a:r>
                      <a:r>
                        <a:rPr lang="en-US" sz="1400" dirty="0"/>
                        <a:t> fruit</a:t>
                      </a:r>
                      <a:endParaRPr lang="nl-BE" sz="1400" b="1" dirty="0"/>
                    </a:p>
                  </a:txBody>
                  <a:tcPr marL="91444" marR="91444" marT="45719" marB="45719" anchor="ctr"/>
                </a:tc>
                <a:tc>
                  <a:txBody>
                    <a:bodyPr/>
                    <a:lstStyle/>
                    <a:p>
                      <a:r>
                        <a:rPr lang="en-US" sz="1400" u="sng" dirty="0"/>
                        <a:t>Tot:</a:t>
                      </a:r>
                      <a:r>
                        <a:rPr lang="en-US" sz="1400" dirty="0"/>
                        <a:t>   1 </a:t>
                      </a:r>
                      <a:r>
                        <a:rPr lang="en-US" sz="1400" dirty="0" err="1"/>
                        <a:t>doosje</a:t>
                      </a:r>
                      <a:r>
                        <a:rPr lang="en-US" sz="1400" dirty="0"/>
                        <a:t> (40 gram) – 1 </a:t>
                      </a:r>
                      <a:r>
                        <a:rPr lang="en-US" sz="1400" dirty="0" err="1"/>
                        <a:t>kleine</a:t>
                      </a:r>
                      <a:r>
                        <a:rPr lang="en-US" sz="1400" baseline="0" dirty="0"/>
                        <a:t> hand</a:t>
                      </a:r>
                      <a:endParaRPr lang="nl-BE" sz="1400" dirty="0"/>
                    </a:p>
                  </a:txBody>
                  <a:tcPr marL="91444" marR="91444" marT="45719" marB="45719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44150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081FAC-5D9E-4BBA-94C1-835A52448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nl-BE" b="1" dirty="0"/>
              <a:t>IN DE PRAKTIJK</a:t>
            </a:r>
            <a:br>
              <a:rPr lang="en-US" altLang="nl-BE" b="1" dirty="0"/>
            </a:br>
            <a:r>
              <a:rPr lang="en-US" altLang="nl-BE" b="1" dirty="0"/>
              <a:t>Langer dan 2 </a:t>
            </a:r>
            <a:r>
              <a:rPr lang="en-US" altLang="nl-BE" b="1" dirty="0" err="1"/>
              <a:t>uur</a:t>
            </a:r>
            <a:r>
              <a:rPr lang="en-US" altLang="nl-BE" b="1" dirty="0"/>
              <a:t> training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F80383F-2FE8-4160-8D0B-EA3A3CD0F2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90000"/>
              </a:lnSpc>
              <a:buNone/>
              <a:defRPr/>
            </a:pPr>
            <a:r>
              <a:rPr lang="en-GB" sz="2200" b="1" dirty="0"/>
              <a:t>Elk </a:t>
            </a:r>
            <a:r>
              <a:rPr lang="en-GB" sz="2200" b="1" dirty="0" err="1"/>
              <a:t>uur</a:t>
            </a:r>
            <a:r>
              <a:rPr lang="en-GB" sz="2200" b="1" dirty="0"/>
              <a:t> </a:t>
            </a:r>
            <a:r>
              <a:rPr lang="en-GB" sz="2200" b="1" dirty="0">
                <a:sym typeface="Wingdings" pitchFamily="2" charset="2"/>
              </a:rPr>
              <a:t> </a:t>
            </a:r>
            <a:r>
              <a:rPr lang="en-GB" sz="2200" b="1" dirty="0" err="1">
                <a:sym typeface="Wingdings" pitchFamily="2" charset="2"/>
              </a:rPr>
              <a:t>c</a:t>
            </a:r>
            <a:r>
              <a:rPr lang="en-GB" sz="2200" b="1" dirty="0" err="1"/>
              <a:t>ombinatie</a:t>
            </a:r>
            <a:r>
              <a:rPr lang="en-GB" sz="2200" b="1" dirty="0"/>
              <a:t> van …</a:t>
            </a:r>
          </a:p>
          <a:p>
            <a:pPr>
              <a:lnSpc>
                <a:spcPct val="90000"/>
              </a:lnSpc>
              <a:defRPr/>
            </a:pPr>
            <a:endParaRPr lang="en-GB" sz="3000" b="1" dirty="0"/>
          </a:p>
          <a:p>
            <a:pPr marL="0" lvl="1" indent="0">
              <a:lnSpc>
                <a:spcPct val="90000"/>
              </a:lnSpc>
              <a:buNone/>
              <a:defRPr/>
            </a:pPr>
            <a:r>
              <a:rPr lang="en-GB" sz="2200" b="1" dirty="0"/>
              <a:t>				   			     </a:t>
            </a:r>
            <a:r>
              <a:rPr lang="en-GB" sz="2000" b="1" dirty="0" err="1"/>
              <a:t>en</a:t>
            </a:r>
            <a:r>
              <a:rPr lang="en-GB" sz="2000" b="1" dirty="0"/>
              <a:t>/of</a:t>
            </a:r>
          </a:p>
          <a:p>
            <a:pPr>
              <a:lnSpc>
                <a:spcPct val="90000"/>
              </a:lnSpc>
              <a:defRPr/>
            </a:pPr>
            <a:endParaRPr lang="en-GB" sz="2200" b="1" dirty="0"/>
          </a:p>
          <a:p>
            <a:pPr>
              <a:lnSpc>
                <a:spcPct val="90000"/>
              </a:lnSpc>
              <a:defRPr/>
            </a:pPr>
            <a:endParaRPr lang="en-GB" sz="1000" dirty="0"/>
          </a:p>
          <a:p>
            <a:pPr>
              <a:lnSpc>
                <a:spcPct val="90000"/>
              </a:lnSpc>
              <a:defRPr/>
            </a:pPr>
            <a:endParaRPr lang="en-GB" sz="1000" dirty="0"/>
          </a:p>
          <a:p>
            <a:pPr lvl="1">
              <a:lnSpc>
                <a:spcPct val="90000"/>
              </a:lnSpc>
              <a:buNone/>
              <a:defRPr/>
            </a:pPr>
            <a:r>
              <a:rPr lang="en-GB" sz="2000" b="1" dirty="0"/>
              <a:t>	         +</a:t>
            </a:r>
          </a:p>
          <a:p>
            <a:pPr lvl="1">
              <a:lnSpc>
                <a:spcPct val="90000"/>
              </a:lnSpc>
              <a:buNone/>
              <a:defRPr/>
            </a:pPr>
            <a:r>
              <a:rPr lang="en-GB" sz="1400" b="1" dirty="0"/>
              <a:t>	      </a:t>
            </a:r>
            <a:r>
              <a:rPr lang="en-GB" sz="1400" b="1" dirty="0" err="1"/>
              <a:t>eventueel</a:t>
            </a:r>
            <a:endParaRPr lang="en-GB" sz="1400" b="1" dirty="0"/>
          </a:p>
          <a:p>
            <a:pPr lvl="1">
              <a:lnSpc>
                <a:spcPct val="90000"/>
              </a:lnSpc>
              <a:buNone/>
              <a:defRPr/>
            </a:pPr>
            <a:r>
              <a:rPr lang="en-GB" sz="2000" b="1" dirty="0"/>
              <a:t>		          	</a:t>
            </a: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D75936F-3513-4EF9-B88A-30B3871DDB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44</a:t>
            </a:fld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BA4578D-43BA-4A2B-A2A0-7926134E5B7D}"/>
              </a:ext>
            </a:extLst>
          </p:cNvPr>
          <p:cNvSpPr/>
          <p:nvPr/>
        </p:nvSpPr>
        <p:spPr>
          <a:xfrm>
            <a:off x="601161" y="1771233"/>
            <a:ext cx="3168650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Sportdrank</a:t>
            </a:r>
            <a:endParaRPr lang="en-US" sz="2400" dirty="0"/>
          </a:p>
          <a:p>
            <a:pPr algn="ctr">
              <a:defRPr/>
            </a:pPr>
            <a:r>
              <a:rPr lang="en-US" sz="2400" dirty="0" err="1"/>
              <a:t>Appelsap-Druivensap</a:t>
            </a:r>
            <a:endParaRPr lang="nl-BE" sz="2400" dirty="0"/>
          </a:p>
        </p:txBody>
      </p:sp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C2D994DF-DCEB-4327-97B0-A215A99EBF02}"/>
              </a:ext>
            </a:extLst>
          </p:cNvPr>
          <p:cNvSpPr/>
          <p:nvPr/>
        </p:nvSpPr>
        <p:spPr>
          <a:xfrm>
            <a:off x="5075780" y="1771233"/>
            <a:ext cx="2305050" cy="1100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Voeding</a:t>
            </a:r>
            <a:endParaRPr lang="nl-BE" sz="2400" dirty="0"/>
          </a:p>
        </p:txBody>
      </p:sp>
      <p:sp>
        <p:nvSpPr>
          <p:cNvPr id="8" name="Rounded Rectangle 1">
            <a:extLst>
              <a:ext uri="{FF2B5EF4-FFF2-40B4-BE49-F238E27FC236}">
                <a16:creationId xmlns:a16="http://schemas.microsoft.com/office/drawing/2014/main" id="{B5990CEC-5EC8-4CFB-AF2E-81040D1D8091}"/>
              </a:ext>
            </a:extLst>
          </p:cNvPr>
          <p:cNvSpPr/>
          <p:nvPr/>
        </p:nvSpPr>
        <p:spPr>
          <a:xfrm>
            <a:off x="1403350" y="3800475"/>
            <a:ext cx="3168650" cy="5746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/>
              <a:t>Water</a:t>
            </a:r>
            <a:endParaRPr lang="nl-BE" sz="2400" dirty="0"/>
          </a:p>
        </p:txBody>
      </p:sp>
    </p:spTree>
    <p:extLst>
      <p:ext uri="{BB962C8B-B14F-4D97-AF65-F5344CB8AC3E}">
        <p14:creationId xmlns:p14="http://schemas.microsoft.com/office/powerpoint/2010/main" val="31597044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BC489B-0A62-4195-A0CA-12E07603B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nl-BE" b="1" dirty="0"/>
              <a:t>IN DE PRAKTIJK</a:t>
            </a:r>
            <a:br>
              <a:rPr lang="en-US" altLang="nl-BE" b="1" dirty="0"/>
            </a:br>
            <a:r>
              <a:rPr lang="en-US" altLang="nl-BE" b="1" dirty="0"/>
              <a:t> Langer dan 2 </a:t>
            </a:r>
            <a:r>
              <a:rPr lang="en-US" altLang="nl-BE" b="1" dirty="0" err="1"/>
              <a:t>uur</a:t>
            </a:r>
            <a:r>
              <a:rPr lang="en-US" altLang="nl-BE" b="1" dirty="0"/>
              <a:t> training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15489B6-83CA-4735-A3DC-81AC73C545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" indent="0">
              <a:buFont typeface="Arial" charset="0"/>
              <a:buNone/>
              <a:defRPr/>
            </a:pPr>
            <a:r>
              <a:rPr lang="en-US" sz="2000" u="sng" dirty="0" err="1"/>
              <a:t>Methode</a:t>
            </a:r>
            <a:r>
              <a:rPr lang="en-US" sz="2000" u="sng" dirty="0"/>
              <a:t> 1</a:t>
            </a:r>
            <a:r>
              <a:rPr lang="en-US" sz="2000" dirty="0"/>
              <a:t>: Water + </a:t>
            </a:r>
            <a:r>
              <a:rPr lang="en-US" sz="2000" dirty="0" err="1"/>
              <a:t>Dorstlesser</a:t>
            </a:r>
            <a:r>
              <a:rPr lang="en-US" sz="2000" dirty="0"/>
              <a:t> (± </a:t>
            </a:r>
            <a:r>
              <a:rPr lang="en-US" sz="2000" dirty="0">
                <a:solidFill>
                  <a:srgbClr val="C00000"/>
                </a:solidFill>
              </a:rPr>
              <a:t>7</a:t>
            </a:r>
            <a:r>
              <a:rPr lang="en-US" sz="2000" dirty="0"/>
              <a:t> gram </a:t>
            </a:r>
            <a:r>
              <a:rPr lang="en-US" sz="2000" dirty="0" err="1"/>
              <a:t>suiker</a:t>
            </a:r>
            <a:r>
              <a:rPr lang="en-US" sz="2000" dirty="0"/>
              <a:t> per 100 ml)</a:t>
            </a:r>
          </a:p>
          <a:p>
            <a:pPr marL="0" indent="0">
              <a:buFont typeface="Arial" charset="0"/>
              <a:buNone/>
              <a:defRPr/>
            </a:pPr>
            <a:endParaRPr lang="en-US" sz="2000" u="sng" dirty="0"/>
          </a:p>
          <a:p>
            <a:pPr marL="0" indent="0">
              <a:buFont typeface="Arial" charset="0"/>
              <a:buNone/>
              <a:defRPr/>
            </a:pPr>
            <a:endParaRPr lang="en-US" sz="2000" u="sng" dirty="0"/>
          </a:p>
          <a:p>
            <a:pPr marL="0" indent="0">
              <a:buFont typeface="Arial" charset="0"/>
              <a:buNone/>
              <a:defRPr/>
            </a:pPr>
            <a:r>
              <a:rPr lang="en-US" sz="2000" u="sng" dirty="0"/>
              <a:t> 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2000" u="sng" dirty="0" err="1"/>
              <a:t>Methode</a:t>
            </a:r>
            <a:r>
              <a:rPr lang="en-US" sz="2000" u="sng" dirty="0"/>
              <a:t> 2</a:t>
            </a:r>
            <a:r>
              <a:rPr lang="en-US" sz="2000" dirty="0"/>
              <a:t>: Water + </a:t>
            </a:r>
            <a:r>
              <a:rPr lang="en-US" sz="2000" dirty="0" err="1"/>
              <a:t>Energiedrank</a:t>
            </a:r>
            <a:r>
              <a:rPr lang="en-US" sz="2000" dirty="0"/>
              <a:t> (± </a:t>
            </a:r>
            <a:r>
              <a:rPr lang="en-US" sz="2000" dirty="0">
                <a:solidFill>
                  <a:srgbClr val="C00000"/>
                </a:solidFill>
              </a:rPr>
              <a:t>15</a:t>
            </a:r>
            <a:r>
              <a:rPr lang="en-US" sz="2000" dirty="0"/>
              <a:t> gram </a:t>
            </a:r>
            <a:r>
              <a:rPr lang="en-US" sz="2000" dirty="0" err="1"/>
              <a:t>suiker</a:t>
            </a:r>
            <a:r>
              <a:rPr lang="en-US" sz="2000" dirty="0"/>
              <a:t> per 100 ml)</a:t>
            </a: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D3C0056-9EA8-4E98-992B-17FF15252A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45</a:t>
            </a:fld>
            <a:endParaRPr lang="en-US"/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725231CB-0A1E-40E1-82B2-CDE148497F48}"/>
              </a:ext>
            </a:extLst>
          </p:cNvPr>
          <p:cNvSpPr/>
          <p:nvPr/>
        </p:nvSpPr>
        <p:spPr>
          <a:xfrm>
            <a:off x="569746" y="1612232"/>
            <a:ext cx="5621337" cy="719138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dirty="0" err="1"/>
              <a:t>Dorstlesser</a:t>
            </a:r>
            <a:r>
              <a:rPr lang="en-US" sz="3200" dirty="0"/>
              <a:t> 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sz="3200" dirty="0"/>
              <a:t> </a:t>
            </a:r>
            <a:r>
              <a:rPr lang="en-US" sz="2400" dirty="0"/>
              <a:t>800 ml per </a:t>
            </a:r>
            <a:r>
              <a:rPr lang="en-US" sz="2400" dirty="0" err="1"/>
              <a:t>uur</a:t>
            </a:r>
            <a:r>
              <a:rPr lang="en-US" sz="2400" dirty="0"/>
              <a:t> </a:t>
            </a:r>
          </a:p>
          <a:p>
            <a:pPr algn="ctr">
              <a:defRPr/>
            </a:pPr>
            <a:r>
              <a:rPr lang="en-US" sz="2000" dirty="0"/>
              <a:t>(</a:t>
            </a:r>
            <a:r>
              <a:rPr lang="en-US" sz="2000" dirty="0" err="1"/>
              <a:t>aangevuld</a:t>
            </a:r>
            <a:r>
              <a:rPr lang="en-US" sz="2000" dirty="0"/>
              <a:t> met water)</a:t>
            </a: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C70E07FE-9E25-4A13-83A4-0D49D7AAE498}"/>
              </a:ext>
            </a:extLst>
          </p:cNvPr>
          <p:cNvSpPr/>
          <p:nvPr/>
        </p:nvSpPr>
        <p:spPr>
          <a:xfrm>
            <a:off x="574508" y="3094289"/>
            <a:ext cx="5616575" cy="866775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dirty="0" err="1"/>
              <a:t>Energiedrank</a:t>
            </a:r>
            <a:r>
              <a:rPr lang="en-US" sz="3200" dirty="0"/>
              <a:t> 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sz="3200" dirty="0"/>
              <a:t> </a:t>
            </a:r>
            <a:r>
              <a:rPr lang="en-US" sz="2400" dirty="0"/>
              <a:t>400 ml per </a:t>
            </a:r>
            <a:r>
              <a:rPr lang="en-US" sz="2400" dirty="0" err="1"/>
              <a:t>uur</a:t>
            </a:r>
            <a:r>
              <a:rPr lang="en-US" sz="2400" dirty="0"/>
              <a:t> </a:t>
            </a:r>
          </a:p>
          <a:p>
            <a:pPr algn="ctr">
              <a:defRPr/>
            </a:pPr>
            <a:r>
              <a:rPr lang="en-US" sz="2000" dirty="0"/>
              <a:t>(</a:t>
            </a:r>
            <a:r>
              <a:rPr lang="en-US" sz="2000" dirty="0" err="1"/>
              <a:t>aangevuld</a:t>
            </a:r>
            <a:r>
              <a:rPr lang="en-US" sz="2000" dirty="0"/>
              <a:t> met water)</a:t>
            </a:r>
          </a:p>
        </p:txBody>
      </p:sp>
    </p:spTree>
    <p:extLst>
      <p:ext uri="{BB962C8B-B14F-4D97-AF65-F5344CB8AC3E}">
        <p14:creationId xmlns:p14="http://schemas.microsoft.com/office/powerpoint/2010/main" val="23390348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9D699E-3EA0-46AE-8762-09D2695CF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nl-BE" b="1" dirty="0"/>
              <a:t>IN DE PRAKTIJK</a:t>
            </a:r>
            <a:br>
              <a:rPr lang="en-US" altLang="nl-BE" b="1" dirty="0"/>
            </a:br>
            <a:r>
              <a:rPr lang="en-US" altLang="nl-BE" b="1" dirty="0"/>
              <a:t> Langer dan 2 </a:t>
            </a:r>
            <a:r>
              <a:rPr lang="en-US" altLang="nl-BE" b="1" dirty="0" err="1"/>
              <a:t>uur</a:t>
            </a:r>
            <a:r>
              <a:rPr lang="en-US" altLang="nl-BE" b="1" dirty="0"/>
              <a:t> training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CCF21DC-2C72-4910-8F47-60EE39CB23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u="sng" dirty="0" err="1"/>
              <a:t>Methode</a:t>
            </a:r>
            <a:r>
              <a:rPr lang="en-US" sz="2000" u="sng" dirty="0"/>
              <a:t> 3</a:t>
            </a:r>
            <a:r>
              <a:rPr lang="en-US" sz="2000" dirty="0"/>
              <a:t>: Water + </a:t>
            </a:r>
            <a:r>
              <a:rPr lang="en-US" sz="2000" dirty="0" err="1"/>
              <a:t>Appelsap</a:t>
            </a:r>
            <a:r>
              <a:rPr lang="en-US" sz="2000" dirty="0"/>
              <a:t> of </a:t>
            </a:r>
            <a:r>
              <a:rPr lang="en-US" sz="2000" dirty="0" err="1"/>
              <a:t>Druivensap</a:t>
            </a:r>
            <a:r>
              <a:rPr lang="en-US" sz="2000" dirty="0"/>
              <a:t>  </a:t>
            </a: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D26E8A7-9A77-430A-ABA9-C44F843297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46</a:t>
            </a:fld>
            <a:endParaRPr lang="en-US"/>
          </a:p>
        </p:txBody>
      </p:sp>
      <p:sp>
        <p:nvSpPr>
          <p:cNvPr id="5" name="Rounded Rectangle 5">
            <a:extLst>
              <a:ext uri="{FF2B5EF4-FFF2-40B4-BE49-F238E27FC236}">
                <a16:creationId xmlns:a16="http://schemas.microsoft.com/office/drawing/2014/main" id="{86AD1693-1420-40CA-AAD7-98666617FE9C}"/>
              </a:ext>
            </a:extLst>
          </p:cNvPr>
          <p:cNvSpPr/>
          <p:nvPr/>
        </p:nvSpPr>
        <p:spPr>
          <a:xfrm>
            <a:off x="457200" y="1751012"/>
            <a:ext cx="5649912" cy="1641475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dirty="0" err="1"/>
              <a:t>Appelsap</a:t>
            </a:r>
            <a:r>
              <a:rPr lang="en-US" sz="3200" dirty="0"/>
              <a:t> </a:t>
            </a:r>
            <a:r>
              <a:rPr lang="en-US" sz="2400" dirty="0">
                <a:sym typeface="Wingdings" pitchFamily="2" charset="2"/>
              </a:rPr>
              <a:t> 6</a:t>
            </a:r>
            <a:r>
              <a:rPr lang="en-US" sz="2400" dirty="0"/>
              <a:t>00 ml per </a:t>
            </a:r>
            <a:r>
              <a:rPr lang="en-US" sz="2400" dirty="0" err="1"/>
              <a:t>uur</a:t>
            </a:r>
            <a:endParaRPr lang="en-US" sz="2400" dirty="0"/>
          </a:p>
          <a:p>
            <a:pPr algn="ctr">
              <a:defRPr/>
            </a:pPr>
            <a:r>
              <a:rPr lang="en-US" sz="3200" dirty="0" err="1"/>
              <a:t>Druivensap</a:t>
            </a:r>
            <a:r>
              <a:rPr lang="en-US" sz="2000" dirty="0"/>
              <a:t> </a:t>
            </a:r>
            <a:r>
              <a:rPr lang="en-US" sz="2400" dirty="0">
                <a:sym typeface="Wingdings" pitchFamily="2" charset="2"/>
              </a:rPr>
              <a:t> </a:t>
            </a:r>
            <a:r>
              <a:rPr lang="en-US" sz="2400" dirty="0"/>
              <a:t>400 ml per </a:t>
            </a:r>
            <a:r>
              <a:rPr lang="en-US" sz="2400" dirty="0" err="1"/>
              <a:t>uur</a:t>
            </a:r>
            <a:endParaRPr lang="en-US" sz="2400" dirty="0"/>
          </a:p>
          <a:p>
            <a:pPr algn="ctr">
              <a:defRPr/>
            </a:pPr>
            <a:r>
              <a:rPr lang="en-US" sz="2000" dirty="0"/>
              <a:t>(</a:t>
            </a:r>
            <a:r>
              <a:rPr lang="en-US" sz="2000" dirty="0" err="1"/>
              <a:t>aangevuld</a:t>
            </a:r>
            <a:r>
              <a:rPr lang="en-US" sz="2000" dirty="0"/>
              <a:t> met water + </a:t>
            </a:r>
            <a:r>
              <a:rPr lang="en-US" sz="2000" dirty="0" err="1"/>
              <a:t>mespuntje</a:t>
            </a:r>
            <a:r>
              <a:rPr lang="en-US" sz="2000" dirty="0"/>
              <a:t> </a:t>
            </a:r>
            <a:r>
              <a:rPr lang="en-US" sz="2000" dirty="0" err="1"/>
              <a:t>zout</a:t>
            </a:r>
            <a:r>
              <a:rPr lang="en-US" sz="20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1892191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103C6E-856A-475F-906C-B9D532F06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nl-BE" b="1" dirty="0"/>
              <a:t>IN DE PRAKTIJK</a:t>
            </a:r>
            <a:br>
              <a:rPr lang="en-US" altLang="nl-BE" b="1" dirty="0"/>
            </a:br>
            <a:r>
              <a:rPr lang="en-US" altLang="nl-BE" b="1" dirty="0"/>
              <a:t>Langer dan 2 </a:t>
            </a:r>
            <a:r>
              <a:rPr lang="en-US" altLang="nl-BE" b="1" dirty="0" err="1"/>
              <a:t>uur</a:t>
            </a:r>
            <a:r>
              <a:rPr lang="en-US" altLang="nl-BE" b="1" dirty="0"/>
              <a:t> training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8B0FC85-728D-4B54-B508-4485EAEC7D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47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AB5ADC1-EA29-4414-987E-01B7D12E8F71}"/>
              </a:ext>
            </a:extLst>
          </p:cNvPr>
          <p:cNvSpPr txBox="1">
            <a:spLocks/>
          </p:cNvSpPr>
          <p:nvPr/>
        </p:nvSpPr>
        <p:spPr>
          <a:xfrm>
            <a:off x="468313" y="1773238"/>
            <a:ext cx="8147050" cy="428148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0" i="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altLang="nl-BE" u="sng"/>
          </a:p>
          <a:p>
            <a:pPr marL="0" indent="0">
              <a:buFont typeface="Arial" panose="020B0604020202020204" pitchFamily="34" charset="0"/>
              <a:buNone/>
            </a:pPr>
            <a:endParaRPr lang="en-US" altLang="nl-BE" u="sng"/>
          </a:p>
          <a:p>
            <a:pPr marL="0" indent="0">
              <a:buFont typeface="Arial" panose="020B0604020202020204" pitchFamily="34" charset="0"/>
              <a:buNone/>
            </a:pPr>
            <a:endParaRPr lang="en-US" altLang="nl-BE" u="sng"/>
          </a:p>
          <a:p>
            <a:pPr marL="0" indent="0">
              <a:buFont typeface="Arial" panose="020B0604020202020204" pitchFamily="34" charset="0"/>
              <a:buNone/>
            </a:pPr>
            <a:endParaRPr lang="en-US" altLang="nl-BE" u="sng"/>
          </a:p>
          <a:p>
            <a:pPr marL="0" indent="0">
              <a:buFont typeface="Arial" panose="020B0604020202020204" pitchFamily="34" charset="0"/>
              <a:buNone/>
            </a:pPr>
            <a:endParaRPr lang="nl-BE" altLang="nl-BE"/>
          </a:p>
        </p:txBody>
      </p:sp>
      <p:graphicFrame>
        <p:nvGraphicFramePr>
          <p:cNvPr id="6" name="Table 3">
            <a:extLst>
              <a:ext uri="{FF2B5EF4-FFF2-40B4-BE49-F238E27FC236}">
                <a16:creationId xmlns:a16="http://schemas.microsoft.com/office/drawing/2014/main" id="{C8DAC8E8-56AC-4191-B825-F7AB0E6F6A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6333418"/>
              </p:ext>
            </p:extLst>
          </p:nvPr>
        </p:nvGraphicFramePr>
        <p:xfrm>
          <a:off x="468311" y="1978508"/>
          <a:ext cx="8147052" cy="33222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0735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35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298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/>
                        <a:t>Keuze</a:t>
                      </a:r>
                      <a:endParaRPr lang="en-US" sz="1800" dirty="0"/>
                    </a:p>
                  </a:txBody>
                  <a:tcPr marL="91444" marR="91444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Per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uur</a:t>
                      </a:r>
                      <a:r>
                        <a:rPr lang="en-US" sz="1800" baseline="0" dirty="0"/>
                        <a:t> = … </a:t>
                      </a:r>
                      <a:endParaRPr lang="nl-BE" sz="1800" dirty="0"/>
                    </a:p>
                  </a:txBody>
                  <a:tcPr marL="91444" marR="91444" marT="45718" marB="4571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149">
                <a:tc>
                  <a:txBody>
                    <a:bodyPr/>
                    <a:lstStyle/>
                    <a:p>
                      <a:r>
                        <a:rPr lang="en-US" sz="1400" dirty="0" err="1"/>
                        <a:t>Energiereep</a:t>
                      </a:r>
                      <a:endParaRPr lang="nl-BE" sz="1400" b="1" dirty="0"/>
                    </a:p>
                  </a:txBody>
                  <a:tcPr marL="91444" marR="91444" marT="45718" marB="45718" anchor="ctr"/>
                </a:tc>
                <a:tc>
                  <a:txBody>
                    <a:bodyPr/>
                    <a:lstStyle/>
                    <a:p>
                      <a:r>
                        <a:rPr lang="en-US" sz="1400" u="sng" dirty="0"/>
                        <a:t>Tot: </a:t>
                      </a:r>
                      <a:r>
                        <a:rPr lang="en-US" sz="1400" u="none" baseline="0" dirty="0"/>
                        <a:t>  </a:t>
                      </a:r>
                      <a:r>
                        <a:rPr lang="en-US" sz="1400" dirty="0"/>
                        <a:t>½-1 </a:t>
                      </a:r>
                      <a:r>
                        <a:rPr lang="en-US" sz="1400" dirty="0" err="1"/>
                        <a:t>reep</a:t>
                      </a:r>
                      <a:r>
                        <a:rPr lang="en-US" sz="1400" dirty="0"/>
                        <a:t> </a:t>
                      </a:r>
                      <a:endParaRPr lang="nl-BE" sz="1400" dirty="0"/>
                    </a:p>
                  </a:txBody>
                  <a:tcPr marL="91444" marR="91444" marT="45718" marB="4571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149">
                <a:tc>
                  <a:txBody>
                    <a:bodyPr/>
                    <a:lstStyle/>
                    <a:p>
                      <a:r>
                        <a:rPr lang="en-US" sz="1400" dirty="0" err="1"/>
                        <a:t>Peperkoek</a:t>
                      </a:r>
                      <a:endParaRPr lang="nl-BE" sz="1400" b="1" dirty="0"/>
                    </a:p>
                  </a:txBody>
                  <a:tcPr marL="91444" marR="91444" marT="45718" marB="45718" anchor="ctr"/>
                </a:tc>
                <a:tc>
                  <a:txBody>
                    <a:bodyPr/>
                    <a:lstStyle/>
                    <a:p>
                      <a:r>
                        <a:rPr lang="en-US" sz="1400" u="sng" dirty="0"/>
                        <a:t>Tot:</a:t>
                      </a:r>
                      <a:r>
                        <a:rPr lang="en-US" sz="1400" dirty="0"/>
                        <a:t>   2-3sneetjes</a:t>
                      </a:r>
                      <a:endParaRPr lang="nl-BE" sz="1400" dirty="0"/>
                    </a:p>
                  </a:txBody>
                  <a:tcPr marL="91444" marR="91444" marT="45718" marB="45718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149">
                <a:tc>
                  <a:txBody>
                    <a:bodyPr/>
                    <a:lstStyle/>
                    <a:p>
                      <a:r>
                        <a:rPr lang="en-US" sz="1400" b="0" dirty="0" err="1"/>
                        <a:t>Rijsttaartje</a:t>
                      </a:r>
                      <a:endParaRPr lang="nl-BE" sz="1400" b="1" dirty="0"/>
                    </a:p>
                  </a:txBody>
                  <a:tcPr marL="91444" marR="91444" marT="45718" marB="45718" anchor="ctr"/>
                </a:tc>
                <a:tc>
                  <a:txBody>
                    <a:bodyPr/>
                    <a:lstStyle/>
                    <a:p>
                      <a:r>
                        <a:rPr lang="en-US" sz="1400" u="sng" dirty="0"/>
                        <a:t>Tot:</a:t>
                      </a:r>
                      <a:r>
                        <a:rPr lang="en-US" sz="1400" dirty="0"/>
                        <a:t>   1 mini of</a:t>
                      </a:r>
                      <a:r>
                        <a:rPr lang="en-US" sz="1400" baseline="0" dirty="0"/>
                        <a:t> 1/2 </a:t>
                      </a:r>
                      <a:r>
                        <a:rPr lang="en-US" sz="1400" baseline="0" dirty="0" err="1"/>
                        <a:t>klein</a:t>
                      </a:r>
                      <a:endParaRPr lang="nl-BE" sz="1400" dirty="0"/>
                    </a:p>
                  </a:txBody>
                  <a:tcPr marL="91444" marR="91444" marT="45718" marB="45718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149">
                <a:tc>
                  <a:txBody>
                    <a:bodyPr/>
                    <a:lstStyle/>
                    <a:p>
                      <a:r>
                        <a:rPr lang="en-US" sz="1400" dirty="0" err="1"/>
                        <a:t>Carre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confituurke</a:t>
                      </a:r>
                      <a:endParaRPr lang="nl-BE" sz="1400" b="1" dirty="0"/>
                    </a:p>
                  </a:txBody>
                  <a:tcPr marL="91444" marR="91444" marT="45718" marB="45718" anchor="ctr"/>
                </a:tc>
                <a:tc>
                  <a:txBody>
                    <a:bodyPr/>
                    <a:lstStyle/>
                    <a:p>
                      <a:r>
                        <a:rPr lang="en-US" sz="1400" u="sng" dirty="0"/>
                        <a:t>Tot:</a:t>
                      </a:r>
                      <a:r>
                        <a:rPr lang="en-US" sz="1400" dirty="0"/>
                        <a:t>   1 </a:t>
                      </a:r>
                      <a:r>
                        <a:rPr lang="en-US" sz="1400" dirty="0" err="1"/>
                        <a:t>stuk</a:t>
                      </a:r>
                      <a:endParaRPr lang="nl-BE" sz="1400" dirty="0"/>
                    </a:p>
                  </a:txBody>
                  <a:tcPr marL="91444" marR="91444" marT="45718" marB="45718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149">
                <a:tc>
                  <a:txBody>
                    <a:bodyPr/>
                    <a:lstStyle/>
                    <a:p>
                      <a:r>
                        <a:rPr lang="en-US" sz="1400" dirty="0" err="1"/>
                        <a:t>Droge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koek</a:t>
                      </a:r>
                      <a:r>
                        <a:rPr lang="en-US" sz="1400" dirty="0"/>
                        <a:t> (</a:t>
                      </a:r>
                      <a:r>
                        <a:rPr lang="en-US" sz="1400" dirty="0" err="1"/>
                        <a:t>vitabis</a:t>
                      </a:r>
                      <a:r>
                        <a:rPr lang="en-US" sz="1400" baseline="0" dirty="0"/>
                        <a:t> – sultana – </a:t>
                      </a:r>
                      <a:r>
                        <a:rPr lang="en-US" sz="1400" baseline="0" dirty="0" err="1"/>
                        <a:t>betterfood</a:t>
                      </a:r>
                      <a:r>
                        <a:rPr lang="en-US" sz="1400" baseline="0" dirty="0"/>
                        <a:t>)</a:t>
                      </a:r>
                      <a:endParaRPr lang="nl-BE" sz="1400" b="1" dirty="0"/>
                    </a:p>
                  </a:txBody>
                  <a:tcPr marL="91444" marR="91444" marT="45718" marB="45718" anchor="ctr"/>
                </a:tc>
                <a:tc>
                  <a:txBody>
                    <a:bodyPr/>
                    <a:lstStyle/>
                    <a:p>
                      <a:r>
                        <a:rPr lang="en-US" sz="1400" u="sng" dirty="0"/>
                        <a:t>Tot:</a:t>
                      </a:r>
                      <a:r>
                        <a:rPr lang="en-US" sz="1400" dirty="0"/>
                        <a:t>   1 </a:t>
                      </a:r>
                      <a:r>
                        <a:rPr lang="en-US" sz="1400" dirty="0" err="1"/>
                        <a:t>pakje</a:t>
                      </a:r>
                      <a:endParaRPr lang="nl-BE" sz="1400" dirty="0"/>
                    </a:p>
                  </a:txBody>
                  <a:tcPr marL="91444" marR="91444" marT="45718" marB="45718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149">
                <a:tc>
                  <a:txBody>
                    <a:bodyPr/>
                    <a:lstStyle/>
                    <a:p>
                      <a:r>
                        <a:rPr lang="en-US" sz="1400" dirty="0" err="1"/>
                        <a:t>Droge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koek</a:t>
                      </a:r>
                      <a:r>
                        <a:rPr lang="en-US" sz="1400" dirty="0"/>
                        <a:t> (</a:t>
                      </a:r>
                      <a:r>
                        <a:rPr lang="en-US" sz="1400" dirty="0" err="1"/>
                        <a:t>soldatenkoek</a:t>
                      </a:r>
                      <a:r>
                        <a:rPr lang="en-US" sz="1400" baseline="0" dirty="0"/>
                        <a:t>)</a:t>
                      </a:r>
                      <a:endParaRPr lang="nl-BE" sz="1400" b="1" dirty="0"/>
                    </a:p>
                  </a:txBody>
                  <a:tcPr marL="91444" marR="91444" marT="45718" marB="45718" anchor="ctr"/>
                </a:tc>
                <a:tc>
                  <a:txBody>
                    <a:bodyPr/>
                    <a:lstStyle/>
                    <a:p>
                      <a:r>
                        <a:rPr lang="en-US" sz="1400" u="sng" dirty="0"/>
                        <a:t>Tot:</a:t>
                      </a:r>
                      <a:r>
                        <a:rPr lang="en-US" sz="1400" dirty="0"/>
                        <a:t>   </a:t>
                      </a:r>
                      <a:r>
                        <a:rPr lang="en-US" sz="1400" baseline="0" dirty="0"/>
                        <a:t>1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soldatenkoek</a:t>
                      </a:r>
                      <a:endParaRPr lang="nl-BE" sz="1400" dirty="0"/>
                    </a:p>
                  </a:txBody>
                  <a:tcPr marL="91444" marR="91444" marT="45718" marB="45718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0056">
                <a:tc>
                  <a:txBody>
                    <a:bodyPr/>
                    <a:lstStyle/>
                    <a:p>
                      <a:r>
                        <a:rPr lang="en-US" sz="1400" dirty="0" err="1"/>
                        <a:t>Boterham</a:t>
                      </a:r>
                      <a:r>
                        <a:rPr lang="en-US" sz="1400" baseline="0" dirty="0"/>
                        <a:t> met </a:t>
                      </a:r>
                      <a:r>
                        <a:rPr lang="en-US" sz="1400" baseline="0" dirty="0" err="1"/>
                        <a:t>zoet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baseline="0" dirty="0" err="1"/>
                        <a:t>beleg</a:t>
                      </a:r>
                      <a:endParaRPr lang="en-US" sz="1400" b="1" baseline="0" dirty="0"/>
                    </a:p>
                  </a:txBody>
                  <a:tcPr marL="91444" marR="91444" marT="45718" marB="45718" anchor="ctr"/>
                </a:tc>
                <a:tc>
                  <a:txBody>
                    <a:bodyPr/>
                    <a:lstStyle/>
                    <a:p>
                      <a:r>
                        <a:rPr lang="en-US" sz="1400" u="sng" dirty="0"/>
                        <a:t>Tot:</a:t>
                      </a:r>
                      <a:r>
                        <a:rPr lang="en-US" sz="1400" dirty="0"/>
                        <a:t>   1 </a:t>
                      </a:r>
                      <a:r>
                        <a:rPr lang="en-US" sz="1400" dirty="0" err="1"/>
                        <a:t>boterham</a:t>
                      </a:r>
                      <a:r>
                        <a:rPr lang="en-US" sz="1400" dirty="0"/>
                        <a:t>  of ½-1 sandwich-</a:t>
                      </a:r>
                      <a:r>
                        <a:rPr lang="en-US" sz="1400" dirty="0" err="1"/>
                        <a:t>boterham</a:t>
                      </a:r>
                      <a:r>
                        <a:rPr lang="en-US" sz="1400" dirty="0"/>
                        <a:t> met </a:t>
                      </a:r>
                      <a:r>
                        <a:rPr lang="en-US" sz="1400" dirty="0" err="1"/>
                        <a:t>confituur</a:t>
                      </a:r>
                      <a:r>
                        <a:rPr lang="en-US" sz="1400" baseline="0" dirty="0"/>
                        <a:t> - </a:t>
                      </a:r>
                      <a:r>
                        <a:rPr lang="en-US" sz="1400" baseline="0" dirty="0" err="1"/>
                        <a:t>stroop</a:t>
                      </a:r>
                      <a:endParaRPr lang="nl-BE" sz="1400" dirty="0"/>
                    </a:p>
                  </a:txBody>
                  <a:tcPr marL="91444" marR="91444" marT="45718" marB="45718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149">
                <a:tc>
                  <a:txBody>
                    <a:bodyPr/>
                    <a:lstStyle/>
                    <a:p>
                      <a:r>
                        <a:rPr lang="en-US" sz="1400" dirty="0" err="1"/>
                        <a:t>Banaan</a:t>
                      </a:r>
                      <a:endParaRPr lang="nl-BE" sz="1400" b="1" dirty="0"/>
                    </a:p>
                  </a:txBody>
                  <a:tcPr marL="91444" marR="91444" marT="45718" marB="45718" anchor="ctr"/>
                </a:tc>
                <a:tc>
                  <a:txBody>
                    <a:bodyPr/>
                    <a:lstStyle/>
                    <a:p>
                      <a:r>
                        <a:rPr lang="en-US" sz="1400" u="sng" dirty="0"/>
                        <a:t>Tot:</a:t>
                      </a:r>
                      <a:r>
                        <a:rPr lang="en-US" sz="1400" dirty="0"/>
                        <a:t>   1 – 1,5 </a:t>
                      </a:r>
                      <a:r>
                        <a:rPr lang="en-US" sz="1400" dirty="0" err="1"/>
                        <a:t>stuk</a:t>
                      </a:r>
                      <a:endParaRPr lang="nl-BE" sz="1400" dirty="0"/>
                    </a:p>
                  </a:txBody>
                  <a:tcPr marL="91444" marR="91444" marT="45718" marB="45718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4149">
                <a:tc>
                  <a:txBody>
                    <a:bodyPr/>
                    <a:lstStyle/>
                    <a:p>
                      <a:r>
                        <a:rPr lang="en-US" sz="1400" dirty="0" err="1"/>
                        <a:t>Rozijnen</a:t>
                      </a:r>
                      <a:r>
                        <a:rPr lang="en-US" sz="1400" dirty="0"/>
                        <a:t> – </a:t>
                      </a:r>
                      <a:r>
                        <a:rPr lang="en-US" sz="1400" dirty="0" err="1"/>
                        <a:t>gedroogd</a:t>
                      </a:r>
                      <a:r>
                        <a:rPr lang="en-US" sz="1400" dirty="0"/>
                        <a:t> fruit</a:t>
                      </a:r>
                      <a:endParaRPr lang="nl-BE" sz="1400" b="1" dirty="0"/>
                    </a:p>
                  </a:txBody>
                  <a:tcPr marL="91444" marR="91444" marT="45718" marB="45718" anchor="ctr"/>
                </a:tc>
                <a:tc>
                  <a:txBody>
                    <a:bodyPr/>
                    <a:lstStyle/>
                    <a:p>
                      <a:r>
                        <a:rPr lang="en-US" sz="1400" u="sng" dirty="0"/>
                        <a:t>Tot:</a:t>
                      </a:r>
                      <a:r>
                        <a:rPr lang="en-US" sz="1400" dirty="0"/>
                        <a:t>   1 </a:t>
                      </a:r>
                      <a:r>
                        <a:rPr lang="en-US" sz="1400" dirty="0" err="1"/>
                        <a:t>doosje</a:t>
                      </a:r>
                      <a:r>
                        <a:rPr lang="en-US" sz="1400" dirty="0"/>
                        <a:t> (40 gram) – 1 </a:t>
                      </a:r>
                      <a:r>
                        <a:rPr lang="en-US" sz="1400" dirty="0" err="1"/>
                        <a:t>kleine</a:t>
                      </a:r>
                      <a:r>
                        <a:rPr lang="en-US" sz="1400" baseline="0" dirty="0"/>
                        <a:t> hand</a:t>
                      </a:r>
                      <a:endParaRPr lang="nl-BE" sz="1400" dirty="0"/>
                    </a:p>
                  </a:txBody>
                  <a:tcPr marL="91444" marR="91444" marT="45718" marB="45718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CDBD27BD-F919-4532-BB08-2A47135AE4EF}"/>
              </a:ext>
            </a:extLst>
          </p:cNvPr>
          <p:cNvSpPr/>
          <p:nvPr/>
        </p:nvSpPr>
        <p:spPr>
          <a:xfrm>
            <a:off x="250827" y="1254962"/>
            <a:ext cx="8713787" cy="27572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Koolhydraatrijke</a:t>
            </a:r>
            <a:r>
              <a:rPr lang="en-US" dirty="0"/>
              <a:t> snack(s) </a:t>
            </a:r>
            <a:r>
              <a:rPr lang="en-US" dirty="0">
                <a:sym typeface="Wingdings" pitchFamily="2" charset="2"/>
              </a:rPr>
              <a:t>+  </a:t>
            </a:r>
            <a:r>
              <a:rPr lang="en-US" dirty="0" err="1">
                <a:sym typeface="Wingdings" pitchFamily="2" charset="2"/>
              </a:rPr>
              <a:t>Sportdrank</a:t>
            </a:r>
            <a:endParaRPr lang="en-US" dirty="0"/>
          </a:p>
        </p:txBody>
      </p:sp>
      <p:sp>
        <p:nvSpPr>
          <p:cNvPr id="8" name="Rounded Rectangle 6">
            <a:extLst>
              <a:ext uri="{FF2B5EF4-FFF2-40B4-BE49-F238E27FC236}">
                <a16:creationId xmlns:a16="http://schemas.microsoft.com/office/drawing/2014/main" id="{D12C93F1-884D-4E06-BF28-451F93FF048E}"/>
              </a:ext>
            </a:extLst>
          </p:cNvPr>
          <p:cNvSpPr/>
          <p:nvPr/>
        </p:nvSpPr>
        <p:spPr>
          <a:xfrm>
            <a:off x="249530" y="1535490"/>
            <a:ext cx="4032250" cy="52178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Dorstlesser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dirty="0"/>
              <a:t> 400 ml per </a:t>
            </a:r>
            <a:r>
              <a:rPr lang="en-US" dirty="0" err="1"/>
              <a:t>uur</a:t>
            </a:r>
            <a:r>
              <a:rPr lang="en-US" dirty="0"/>
              <a:t> </a:t>
            </a:r>
          </a:p>
          <a:p>
            <a:pPr algn="ctr">
              <a:defRPr/>
            </a:pPr>
            <a:r>
              <a:rPr lang="en-US" dirty="0"/>
              <a:t>(</a:t>
            </a:r>
            <a:r>
              <a:rPr lang="en-US" dirty="0" err="1"/>
              <a:t>aangevuld</a:t>
            </a:r>
            <a:r>
              <a:rPr lang="en-US" dirty="0"/>
              <a:t> met water)</a:t>
            </a:r>
          </a:p>
        </p:txBody>
      </p:sp>
      <p:sp>
        <p:nvSpPr>
          <p:cNvPr id="9" name="Rounded Rectangle 7">
            <a:extLst>
              <a:ext uri="{FF2B5EF4-FFF2-40B4-BE49-F238E27FC236}">
                <a16:creationId xmlns:a16="http://schemas.microsoft.com/office/drawing/2014/main" id="{B196D942-FDD7-42ED-82C0-CF80E81A2235}"/>
              </a:ext>
            </a:extLst>
          </p:cNvPr>
          <p:cNvSpPr/>
          <p:nvPr/>
        </p:nvSpPr>
        <p:spPr>
          <a:xfrm>
            <a:off x="4787902" y="1541530"/>
            <a:ext cx="4176712" cy="51574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Energiedrank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dirty="0"/>
              <a:t> 200 ml per </a:t>
            </a:r>
            <a:r>
              <a:rPr lang="en-US" dirty="0" err="1"/>
              <a:t>uur</a:t>
            </a:r>
            <a:r>
              <a:rPr lang="en-US" dirty="0"/>
              <a:t> </a:t>
            </a:r>
          </a:p>
          <a:p>
            <a:pPr algn="ctr">
              <a:defRPr/>
            </a:pPr>
            <a:r>
              <a:rPr lang="en-US" dirty="0"/>
              <a:t>(</a:t>
            </a:r>
            <a:r>
              <a:rPr lang="en-US" dirty="0" err="1"/>
              <a:t>aangevuld</a:t>
            </a:r>
            <a:r>
              <a:rPr lang="en-US" dirty="0"/>
              <a:t> met water)</a:t>
            </a: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1AF220F2-48D4-4399-A8E3-E723B05973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2960" y="1610208"/>
            <a:ext cx="5048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nl-BE" dirty="0"/>
              <a:t>of</a:t>
            </a:r>
            <a:endParaRPr lang="nl-BE" altLang="nl-BE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69E829-9297-42F6-96BF-6E293D711A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725" y="1880285"/>
            <a:ext cx="431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nl-BE" sz="3200" dirty="0"/>
              <a:t>+</a:t>
            </a:r>
            <a:endParaRPr lang="nl-BE" altLang="nl-BE" sz="3200" dirty="0"/>
          </a:p>
        </p:txBody>
      </p:sp>
    </p:spTree>
    <p:extLst>
      <p:ext uri="{BB962C8B-B14F-4D97-AF65-F5344CB8AC3E}">
        <p14:creationId xmlns:p14="http://schemas.microsoft.com/office/powerpoint/2010/main" val="105978360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C21B12-9232-41CB-A353-F2DA8E0DC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altLang="nl-BE" b="1" dirty="0"/>
              <a:t>De </a:t>
            </a:r>
            <a:r>
              <a:rPr lang="en-GB" altLang="nl-BE" b="1" dirty="0" err="1"/>
              <a:t>ouder</a:t>
            </a:r>
            <a:r>
              <a:rPr lang="en-GB" altLang="nl-BE" b="1" dirty="0"/>
              <a:t> </a:t>
            </a:r>
            <a:r>
              <a:rPr lang="en-GB" altLang="nl-BE" b="1" dirty="0" err="1"/>
              <a:t>als</a:t>
            </a:r>
            <a:r>
              <a:rPr lang="en-GB" altLang="nl-BE" b="1" dirty="0"/>
              <a:t> </a:t>
            </a:r>
            <a:r>
              <a:rPr lang="en-GB" altLang="nl-BE" b="1" dirty="0" err="1"/>
              <a:t>voedingscoach</a:t>
            </a:r>
            <a:r>
              <a:rPr lang="en-GB" altLang="nl-BE" b="1" dirty="0"/>
              <a:t> </a:t>
            </a:r>
            <a:br>
              <a:rPr lang="en-GB" altLang="nl-BE" b="1" dirty="0"/>
            </a:br>
            <a:r>
              <a:rPr lang="en-GB" altLang="nl-BE" sz="4000" b="1" dirty="0"/>
              <a:t>To do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ED24E4E-DC61-407D-8669-CC0D9B1D7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2926681"/>
          </a:xfrm>
        </p:spPr>
        <p:txBody>
          <a:bodyPr/>
          <a:lstStyle/>
          <a:p>
            <a:pPr>
              <a:buNone/>
            </a:pPr>
            <a:r>
              <a:rPr lang="en-GB" altLang="nl-BE" sz="2000" u="sng" dirty="0" err="1"/>
              <a:t>Bereid</a:t>
            </a:r>
            <a:r>
              <a:rPr lang="en-GB" altLang="nl-BE" sz="2000" u="sng" dirty="0"/>
              <a:t> de training of </a:t>
            </a:r>
            <a:r>
              <a:rPr lang="en-GB" altLang="nl-BE" sz="2000" u="sng" dirty="0" err="1"/>
              <a:t>koers</a:t>
            </a:r>
            <a:r>
              <a:rPr lang="en-GB" altLang="nl-BE" sz="2000" u="sng" dirty="0"/>
              <a:t> </a:t>
            </a:r>
            <a:r>
              <a:rPr lang="en-GB" altLang="nl-BE" sz="2000" u="sng" dirty="0" err="1"/>
              <a:t>voor</a:t>
            </a:r>
            <a:endParaRPr lang="en-GB" altLang="nl-BE" sz="2000" dirty="0"/>
          </a:p>
          <a:p>
            <a:pPr lvl="1"/>
            <a:r>
              <a:rPr lang="en-GB" altLang="nl-BE" sz="2000" dirty="0">
                <a:cs typeface="Arial" panose="020B0604020202020204" pitchFamily="34" charset="0"/>
              </a:rPr>
              <a:t>Water</a:t>
            </a:r>
            <a:endParaRPr lang="nl-BE" altLang="nl-BE" sz="2000" dirty="0">
              <a:cs typeface="Arial" panose="020B0604020202020204" pitchFamily="34" charset="0"/>
            </a:endParaRPr>
          </a:p>
          <a:p>
            <a:pPr lvl="1"/>
            <a:r>
              <a:rPr lang="en-GB" altLang="nl-BE" sz="2000" dirty="0" err="1">
                <a:cs typeface="Arial" panose="020B0604020202020204" pitchFamily="34" charset="0"/>
              </a:rPr>
              <a:t>Sportdranken</a:t>
            </a:r>
            <a:endParaRPr lang="en-GB" altLang="nl-BE" sz="2000" dirty="0">
              <a:cs typeface="Arial" panose="020B0604020202020204" pitchFamily="34" charset="0"/>
            </a:endParaRPr>
          </a:p>
          <a:p>
            <a:pPr lvl="1"/>
            <a:r>
              <a:rPr lang="en-GB" altLang="nl-BE" sz="2000" dirty="0" err="1">
                <a:cs typeface="Arial" panose="020B0604020202020204" pitchFamily="34" charset="0"/>
              </a:rPr>
              <a:t>Koolhydraatrijke</a:t>
            </a:r>
            <a:r>
              <a:rPr lang="en-GB" altLang="nl-BE" sz="2000" dirty="0">
                <a:cs typeface="Arial" panose="020B0604020202020204" pitchFamily="34" charset="0"/>
              </a:rPr>
              <a:t> snack</a:t>
            </a:r>
            <a:endParaRPr lang="nl-BE" altLang="nl-BE" sz="2000" dirty="0"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altLang="nl-BE" sz="2000" u="sng" dirty="0"/>
              <a:t>Coach je kind</a:t>
            </a:r>
            <a:endParaRPr lang="nl-BE" altLang="nl-BE" sz="2000" dirty="0"/>
          </a:p>
          <a:p>
            <a:pPr lvl="1"/>
            <a:r>
              <a:rPr lang="en-GB" altLang="nl-BE" sz="2000" dirty="0" err="1">
                <a:cs typeface="Arial" panose="020B0604020202020204" pitchFamily="34" charset="0"/>
              </a:rPr>
              <a:t>Geef</a:t>
            </a:r>
            <a:r>
              <a:rPr lang="en-GB" altLang="nl-BE" sz="2000" dirty="0">
                <a:cs typeface="Arial" panose="020B0604020202020204" pitchFamily="34" charset="0"/>
              </a:rPr>
              <a:t> de </a:t>
            </a:r>
            <a:r>
              <a:rPr lang="en-GB" altLang="nl-BE" sz="2000" dirty="0" err="1">
                <a:cs typeface="Arial" panose="020B0604020202020204" pitchFamily="34" charset="0"/>
              </a:rPr>
              <a:t>voordelen</a:t>
            </a:r>
            <a:r>
              <a:rPr lang="en-GB" altLang="nl-BE" sz="2000" dirty="0">
                <a:cs typeface="Arial" panose="020B0604020202020204" pitchFamily="34" charset="0"/>
              </a:rPr>
              <a:t> </a:t>
            </a:r>
            <a:r>
              <a:rPr lang="en-GB" altLang="nl-BE" sz="2000" dirty="0" err="1">
                <a:cs typeface="Arial" panose="020B0604020202020204" pitchFamily="34" charset="0"/>
              </a:rPr>
              <a:t>aan</a:t>
            </a:r>
            <a:r>
              <a:rPr lang="en-GB" altLang="nl-BE" sz="2000" dirty="0">
                <a:cs typeface="Arial" panose="020B0604020202020204" pitchFamily="34" charset="0"/>
              </a:rPr>
              <a:t>.</a:t>
            </a:r>
            <a:endParaRPr lang="nl-BE" altLang="nl-BE" sz="2000" dirty="0">
              <a:cs typeface="Arial" panose="020B0604020202020204" pitchFamily="34" charset="0"/>
            </a:endParaRPr>
          </a:p>
          <a:p>
            <a:pPr lvl="1"/>
            <a:r>
              <a:rPr lang="en-GB" altLang="nl-BE" sz="2000" dirty="0" err="1">
                <a:cs typeface="Arial" panose="020B0604020202020204" pitchFamily="34" charset="0"/>
              </a:rPr>
              <a:t>Zorg</a:t>
            </a:r>
            <a:r>
              <a:rPr lang="en-GB" altLang="nl-BE" sz="2000" dirty="0">
                <a:cs typeface="Arial" panose="020B0604020202020204" pitchFamily="34" charset="0"/>
              </a:rPr>
              <a:t> </a:t>
            </a:r>
            <a:r>
              <a:rPr lang="en-GB" altLang="nl-BE" sz="2000" dirty="0" err="1">
                <a:cs typeface="Arial" panose="020B0604020202020204" pitchFamily="34" charset="0"/>
              </a:rPr>
              <a:t>voor</a:t>
            </a:r>
            <a:r>
              <a:rPr lang="en-GB" altLang="nl-BE" sz="2000" dirty="0">
                <a:cs typeface="Arial" panose="020B0604020202020204" pitchFamily="34" charset="0"/>
              </a:rPr>
              <a:t> </a:t>
            </a:r>
            <a:r>
              <a:rPr lang="en-GB" altLang="nl-BE" sz="2000" dirty="0" err="1">
                <a:cs typeface="Arial" panose="020B0604020202020204" pitchFamily="34" charset="0"/>
              </a:rPr>
              <a:t>aanbod</a:t>
            </a:r>
            <a:r>
              <a:rPr lang="en-GB" altLang="nl-BE" sz="2000" dirty="0">
                <a:cs typeface="Arial" panose="020B0604020202020204" pitchFamily="34" charset="0"/>
              </a:rPr>
              <a:t>, maar </a:t>
            </a:r>
            <a:r>
              <a:rPr lang="en-GB" altLang="nl-BE" sz="2000" dirty="0" err="1">
                <a:cs typeface="Arial" panose="020B0604020202020204" pitchFamily="34" charset="0"/>
              </a:rPr>
              <a:t>maak</a:t>
            </a:r>
            <a:r>
              <a:rPr lang="en-GB" altLang="nl-BE" sz="2000" dirty="0">
                <a:cs typeface="Arial" panose="020B0604020202020204" pitchFamily="34" charset="0"/>
              </a:rPr>
              <a:t> </a:t>
            </a:r>
          </a:p>
          <a:p>
            <a:pPr lvl="1">
              <a:buNone/>
            </a:pPr>
            <a:r>
              <a:rPr lang="en-GB" altLang="nl-BE" sz="2000" dirty="0">
                <a:cs typeface="Arial" panose="020B0604020202020204" pitchFamily="34" charset="0"/>
              </a:rPr>
              <a:t>	</a:t>
            </a:r>
            <a:r>
              <a:rPr lang="en-GB" altLang="nl-BE" sz="2000" dirty="0" err="1">
                <a:cs typeface="Arial" panose="020B0604020202020204" pitchFamily="34" charset="0"/>
              </a:rPr>
              <a:t>ook</a:t>
            </a:r>
            <a:r>
              <a:rPr lang="en-GB" altLang="nl-BE" sz="2000" dirty="0">
                <a:cs typeface="Arial" panose="020B0604020202020204" pitchFamily="34" charset="0"/>
              </a:rPr>
              <a:t> </a:t>
            </a:r>
            <a:r>
              <a:rPr lang="en-GB" altLang="nl-BE" sz="2000" dirty="0" err="1">
                <a:cs typeface="Arial" panose="020B0604020202020204" pitchFamily="34" charset="0"/>
              </a:rPr>
              <a:t>zelfstandig</a:t>
            </a:r>
            <a:r>
              <a:rPr lang="en-GB" altLang="nl-BE" sz="2000" dirty="0">
                <a:cs typeface="Arial" panose="020B0604020202020204" pitchFamily="34" charset="0"/>
              </a:rPr>
              <a:t>. </a:t>
            </a:r>
            <a:endParaRPr lang="nl-BE" altLang="nl-BE" sz="2000" dirty="0">
              <a:cs typeface="Arial" panose="020B0604020202020204" pitchFamily="34" charset="0"/>
            </a:endParaRP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6982245-8A1C-49E8-AD00-ABC67ECC60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85004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E84ADB-F2E4-433C-B9EF-937F8B84E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altLang="nl-BE" sz="4800" b="1" dirty="0"/>
              <a:t>Accent 3 - </a:t>
            </a:r>
            <a:r>
              <a:rPr lang="en-GB" altLang="nl-BE" sz="4800" b="1" dirty="0" err="1"/>
              <a:t>Recuperatie</a:t>
            </a:r>
            <a:br>
              <a:rPr lang="en-GB" altLang="nl-BE" sz="4800" b="1" dirty="0"/>
            </a:br>
            <a:r>
              <a:rPr lang="en-GB" altLang="nl-BE" b="1" dirty="0" err="1"/>
              <a:t>Drinken</a:t>
            </a:r>
            <a:r>
              <a:rPr lang="en-GB" altLang="nl-BE" b="1" dirty="0"/>
              <a:t> </a:t>
            </a:r>
            <a:r>
              <a:rPr lang="en-GB" altLang="nl-BE" b="1" dirty="0" err="1"/>
              <a:t>en</a:t>
            </a:r>
            <a:r>
              <a:rPr lang="en-GB" altLang="nl-BE" b="1" dirty="0"/>
              <a:t> </a:t>
            </a:r>
            <a:r>
              <a:rPr lang="en-GB" altLang="nl-BE" b="1" dirty="0" err="1"/>
              <a:t>eten</a:t>
            </a:r>
            <a:r>
              <a:rPr lang="en-GB" altLang="nl-BE" b="1" dirty="0"/>
              <a:t> </a:t>
            </a:r>
            <a:r>
              <a:rPr lang="en-GB" altLang="nl-BE" b="1" dirty="0" err="1"/>
              <a:t>na</a:t>
            </a:r>
            <a:r>
              <a:rPr lang="en-GB" altLang="nl-BE" b="1" dirty="0"/>
              <a:t> </a:t>
            </a:r>
            <a:r>
              <a:rPr lang="en-GB" altLang="nl-BE" b="1" dirty="0" err="1"/>
              <a:t>inspanning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7EFCC2B-BEC9-4194-8A51-83000D068E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49</a:t>
            </a:fld>
            <a:endParaRPr lang="en-US"/>
          </a:p>
        </p:txBody>
      </p:sp>
      <p:pic>
        <p:nvPicPr>
          <p:cNvPr id="5" name="Picture 4" descr="battery-dead-cartoon-copyright4">
            <a:extLst>
              <a:ext uri="{FF2B5EF4-FFF2-40B4-BE49-F238E27FC236}">
                <a16:creationId xmlns:a16="http://schemas.microsoft.com/office/drawing/2014/main" id="{4715727B-9540-473B-BB24-93396CA383F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38136" y="1194322"/>
            <a:ext cx="1728537" cy="2754856"/>
          </a:xfrm>
          <a:noFill/>
        </p:spPr>
      </p:pic>
    </p:spTree>
    <p:extLst>
      <p:ext uri="{BB962C8B-B14F-4D97-AF65-F5344CB8AC3E}">
        <p14:creationId xmlns:p14="http://schemas.microsoft.com/office/powerpoint/2010/main" val="11004919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E9E371-9A9D-4195-9E5A-8112A6CA0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nl-BE" b="1" dirty="0"/>
              <a:t>RECUPERATIE</a:t>
            </a:r>
            <a:br>
              <a:rPr lang="en-US" altLang="nl-BE" dirty="0"/>
            </a:br>
            <a:r>
              <a:rPr lang="en-US" altLang="nl-BE" dirty="0" err="1"/>
              <a:t>Voeding</a:t>
            </a:r>
            <a:r>
              <a:rPr lang="en-US" altLang="nl-BE" dirty="0"/>
              <a:t> </a:t>
            </a:r>
            <a:r>
              <a:rPr lang="en-US" altLang="nl-BE" dirty="0" err="1"/>
              <a:t>na</a:t>
            </a:r>
            <a:r>
              <a:rPr lang="en-US" altLang="nl-BE" dirty="0"/>
              <a:t> training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7717C86-0D38-46B0-BD00-F803AE06C7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nl-BE" sz="2000" b="1" dirty="0">
                <a:cs typeface="Tahoma" panose="020B0604030504040204" pitchFamily="34" charset="0"/>
              </a:rPr>
              <a:t>Doel </a:t>
            </a:r>
            <a:r>
              <a:rPr lang="en-US" altLang="nl-BE" sz="2000" b="1" dirty="0" err="1">
                <a:cs typeface="Tahoma" panose="020B0604030504040204" pitchFamily="34" charset="0"/>
              </a:rPr>
              <a:t>recuperatie</a:t>
            </a:r>
            <a:r>
              <a:rPr lang="en-US" altLang="nl-BE" sz="2000" b="1" dirty="0">
                <a:cs typeface="Tahoma" panose="020B0604030504040204" pitchFamily="34" charset="0"/>
              </a:rPr>
              <a:t>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nl-BE" sz="800" b="1" dirty="0">
              <a:cs typeface="Tahoma" panose="020B0604030504040204" pitchFamily="34" charset="0"/>
            </a:endParaRPr>
          </a:p>
          <a:p>
            <a:pPr lvl="1"/>
            <a:r>
              <a:rPr lang="en-US" altLang="nl-BE" sz="1800" dirty="0" err="1">
                <a:latin typeface="Arial" panose="020B0604020202020204" pitchFamily="34" charset="0"/>
                <a:cs typeface="Tahoma" panose="020B0604030504040204" pitchFamily="34" charset="0"/>
              </a:rPr>
              <a:t>Conditie-opbouw</a:t>
            </a:r>
            <a:r>
              <a:rPr lang="en-US" altLang="nl-BE" sz="1800" dirty="0"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en-US" altLang="nl-BE" sz="1800" dirty="0" err="1">
                <a:latin typeface="Arial" panose="020B0604020202020204" pitchFamily="34" charset="0"/>
                <a:cs typeface="Tahoma" panose="020B0604030504040204" pitchFamily="34" charset="0"/>
              </a:rPr>
              <a:t>na</a:t>
            </a:r>
            <a:r>
              <a:rPr lang="en-US" altLang="nl-BE" sz="1800" dirty="0"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en-US" altLang="nl-BE" sz="1800" dirty="0" err="1">
                <a:latin typeface="Arial" panose="020B0604020202020204" pitchFamily="34" charset="0"/>
                <a:cs typeface="Tahoma" panose="020B0604030504040204" pitchFamily="34" charset="0"/>
              </a:rPr>
              <a:t>afbraak</a:t>
            </a:r>
            <a:r>
              <a:rPr lang="en-US" altLang="nl-BE" sz="1800" dirty="0">
                <a:latin typeface="Arial" panose="020B0604020202020204" pitchFamily="34" charset="0"/>
                <a:cs typeface="Tahoma" panose="020B0604030504040204" pitchFamily="34" charset="0"/>
              </a:rPr>
              <a:t> van de training .</a:t>
            </a:r>
          </a:p>
          <a:p>
            <a:pPr lvl="1"/>
            <a:r>
              <a:rPr lang="en-US" altLang="nl-BE" sz="1800" dirty="0" err="1">
                <a:latin typeface="Arial" panose="020B0604020202020204" pitchFamily="34" charset="0"/>
                <a:cs typeface="Tahoma" panose="020B0604030504040204" pitchFamily="34" charset="0"/>
              </a:rPr>
              <a:t>Snel</a:t>
            </a:r>
            <a:r>
              <a:rPr lang="en-US" altLang="nl-BE" sz="1800" dirty="0"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en-US" altLang="nl-BE" sz="1800" dirty="0" err="1">
                <a:latin typeface="Arial" panose="020B0604020202020204" pitchFamily="34" charset="0"/>
                <a:cs typeface="Tahoma" panose="020B0604030504040204" pitchFamily="34" charset="0"/>
              </a:rPr>
              <a:t>herstel</a:t>
            </a:r>
            <a:r>
              <a:rPr lang="en-US" altLang="nl-BE" sz="1800" dirty="0">
                <a:latin typeface="Arial" panose="020B0604020202020204" pitchFamily="34" charset="0"/>
                <a:cs typeface="Tahoma" panose="020B0604030504040204" pitchFamily="34" charset="0"/>
              </a:rPr>
              <a:t> van </a:t>
            </a:r>
            <a:r>
              <a:rPr lang="en-US" altLang="nl-BE" sz="1800" dirty="0" err="1">
                <a:latin typeface="Arial" panose="020B0604020202020204" pitchFamily="34" charset="0"/>
                <a:cs typeface="Tahoma" panose="020B0604030504040204" pitchFamily="34" charset="0"/>
              </a:rPr>
              <a:t>energievoorraden</a:t>
            </a:r>
            <a:r>
              <a:rPr lang="en-US" altLang="nl-BE" sz="1800" dirty="0">
                <a:latin typeface="Arial" panose="020B0604020202020204" pitchFamily="34" charset="0"/>
                <a:cs typeface="Tahoma" panose="020B0604030504040204" pitchFamily="34" charset="0"/>
              </a:rPr>
              <a:t>. </a:t>
            </a:r>
          </a:p>
          <a:p>
            <a:pPr lvl="1"/>
            <a:r>
              <a:rPr lang="en-US" altLang="nl-BE" sz="1800" dirty="0">
                <a:latin typeface="Arial" panose="020B0604020202020204" pitchFamily="34" charset="0"/>
                <a:cs typeface="Tahoma" panose="020B0604030504040204" pitchFamily="34" charset="0"/>
              </a:rPr>
              <a:t>Constant fit of </a:t>
            </a:r>
            <a:r>
              <a:rPr lang="en-US" altLang="nl-BE" sz="1800" dirty="0" err="1">
                <a:latin typeface="Arial" panose="020B0604020202020204" pitchFamily="34" charset="0"/>
                <a:cs typeface="Tahoma" panose="020B0604030504040204" pitchFamily="34" charset="0"/>
              </a:rPr>
              <a:t>gezond</a:t>
            </a:r>
            <a:r>
              <a:rPr lang="en-US" altLang="nl-BE" sz="1800" dirty="0"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en-US" altLang="nl-BE" sz="1800" dirty="0" err="1">
                <a:latin typeface="Arial" panose="020B0604020202020204" pitchFamily="34" charset="0"/>
                <a:cs typeface="Tahoma" panose="020B0604030504040204" pitchFamily="34" charset="0"/>
              </a:rPr>
              <a:t>gevoel</a:t>
            </a:r>
            <a:r>
              <a:rPr lang="en-US" altLang="nl-BE" sz="1800" dirty="0"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en-US" altLang="nl-BE" sz="1800" dirty="0" err="1">
                <a:latin typeface="Arial" panose="020B0604020202020204" pitchFamily="34" charset="0"/>
                <a:cs typeface="Tahoma" panose="020B0604030504040204" pitchFamily="34" charset="0"/>
              </a:rPr>
              <a:t>nastreven</a:t>
            </a:r>
            <a:r>
              <a:rPr lang="en-US" altLang="nl-BE" sz="1800" dirty="0">
                <a:latin typeface="Arial" panose="020B0604020202020204" pitchFamily="34" charset="0"/>
                <a:cs typeface="Tahoma" panose="020B0604030504040204" pitchFamily="34" charset="0"/>
              </a:rPr>
              <a:t>.</a:t>
            </a:r>
          </a:p>
          <a:p>
            <a:pPr lvl="1"/>
            <a:r>
              <a:rPr lang="en-US" altLang="nl-BE" sz="1800" dirty="0">
                <a:latin typeface="Arial" panose="020B0604020202020204" pitchFamily="34" charset="0"/>
                <a:cs typeface="Tahoma" panose="020B0604030504040204" pitchFamily="34" charset="0"/>
              </a:rPr>
              <a:t>Op </a:t>
            </a:r>
            <a:r>
              <a:rPr lang="en-US" altLang="nl-BE" sz="1800" dirty="0" err="1">
                <a:latin typeface="Arial" panose="020B0604020202020204" pitchFamily="34" charset="0"/>
                <a:cs typeface="Tahoma" panose="020B0604030504040204" pitchFamily="34" charset="0"/>
              </a:rPr>
              <a:t>lange</a:t>
            </a:r>
            <a:r>
              <a:rPr lang="en-US" altLang="nl-BE" sz="1800" dirty="0"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en-US" altLang="nl-BE" sz="1800" dirty="0" err="1">
                <a:latin typeface="Arial" panose="020B0604020202020204" pitchFamily="34" charset="0"/>
                <a:cs typeface="Tahoma" panose="020B0604030504040204" pitchFamily="34" charset="0"/>
              </a:rPr>
              <a:t>termijn</a:t>
            </a:r>
            <a:r>
              <a:rPr lang="en-US" altLang="nl-BE" sz="1800" dirty="0"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en-US" altLang="nl-BE" sz="1800" dirty="0" err="1">
                <a:latin typeface="Arial" panose="020B0604020202020204" pitchFamily="34" charset="0"/>
                <a:cs typeface="Tahoma" panose="020B0604030504040204" pitchFamily="34" charset="0"/>
              </a:rPr>
              <a:t>maximale</a:t>
            </a:r>
            <a:r>
              <a:rPr lang="en-US" altLang="nl-BE" sz="1800" dirty="0"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en-US" altLang="nl-BE" sz="1800" dirty="0" err="1">
                <a:latin typeface="Arial" panose="020B0604020202020204" pitchFamily="34" charset="0"/>
                <a:cs typeface="Tahoma" panose="020B0604030504040204" pitchFamily="34" charset="0"/>
              </a:rPr>
              <a:t>wedstrijdconditie</a:t>
            </a:r>
            <a:r>
              <a:rPr lang="en-US" altLang="nl-BE" sz="1800" dirty="0"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en-US" altLang="nl-BE" sz="1800" dirty="0" err="1">
                <a:latin typeface="Arial" panose="020B0604020202020204" pitchFamily="34" charset="0"/>
                <a:cs typeface="Tahoma" panose="020B0604030504040204" pitchFamily="34" charset="0"/>
              </a:rPr>
              <a:t>opbouwen</a:t>
            </a:r>
            <a:r>
              <a:rPr lang="en-US" altLang="nl-BE" sz="1800" dirty="0">
                <a:latin typeface="Arial" panose="020B0604020202020204" pitchFamily="34" charset="0"/>
                <a:cs typeface="Tahoma" panose="020B0604030504040204" pitchFamily="34" charset="0"/>
              </a:rPr>
              <a:t>. </a:t>
            </a:r>
          </a:p>
          <a:p>
            <a:pPr marL="457200" lvl="1" indent="0">
              <a:buNone/>
            </a:pPr>
            <a:endParaRPr lang="en-US" altLang="nl-BE" sz="1800" b="1" dirty="0">
              <a:solidFill>
                <a:srgbClr val="FF0000"/>
              </a:solidFill>
              <a:latin typeface="Arial" panose="020B0604020202020204" pitchFamily="34" charset="0"/>
              <a:cs typeface="Tahoma" panose="020B0604030504040204" pitchFamily="34" charset="0"/>
            </a:endParaRPr>
          </a:p>
          <a:p>
            <a:pPr marL="457200" lvl="1" indent="0">
              <a:buNone/>
            </a:pPr>
            <a:r>
              <a:rPr lang="en-US" altLang="nl-BE" sz="1800" b="1" dirty="0" err="1">
                <a:solidFill>
                  <a:srgbClr val="FF0000"/>
                </a:solidFill>
                <a:cs typeface="Tahoma" panose="020B0604030504040204" pitchFamily="34" charset="0"/>
              </a:rPr>
              <a:t>Wielrennen</a:t>
            </a:r>
            <a:r>
              <a:rPr lang="en-US" altLang="nl-BE" sz="1800" b="1" dirty="0">
                <a:solidFill>
                  <a:srgbClr val="FF0000"/>
                </a:solidFill>
                <a:cs typeface="Tahoma" panose="020B0604030504040204" pitchFamily="34" charset="0"/>
              </a:rPr>
              <a:t> = constant </a:t>
            </a:r>
            <a:r>
              <a:rPr lang="en-US" altLang="nl-BE" sz="1800" b="1" dirty="0" err="1">
                <a:solidFill>
                  <a:srgbClr val="FF0000"/>
                </a:solidFill>
                <a:cs typeface="Tahoma" panose="020B0604030504040204" pitchFamily="34" charset="0"/>
              </a:rPr>
              <a:t>recupereren</a:t>
            </a:r>
            <a:endParaRPr lang="en-US" altLang="nl-BE" sz="1800" b="1" dirty="0">
              <a:solidFill>
                <a:srgbClr val="FF0000"/>
              </a:solidFill>
              <a:cs typeface="Tahoma" panose="020B0604030504040204" pitchFamily="34" charset="0"/>
            </a:endParaRPr>
          </a:p>
          <a:p>
            <a:pPr>
              <a:buNone/>
            </a:pPr>
            <a:r>
              <a:rPr lang="en-US" altLang="nl-BE" sz="1800" dirty="0">
                <a:solidFill>
                  <a:srgbClr val="FF0000"/>
                </a:solidFill>
                <a:cs typeface="Tahoma" panose="020B0604030504040204" pitchFamily="34" charset="0"/>
              </a:rPr>
              <a:t>(</a:t>
            </a:r>
            <a:r>
              <a:rPr lang="en-US" altLang="nl-BE" sz="1800" dirty="0" err="1">
                <a:solidFill>
                  <a:srgbClr val="FF0000"/>
                </a:solidFill>
                <a:cs typeface="Tahoma" panose="020B0604030504040204" pitchFamily="34" charset="0"/>
              </a:rPr>
              <a:t>elke</a:t>
            </a:r>
            <a:r>
              <a:rPr lang="en-US" altLang="nl-BE" sz="1800" dirty="0">
                <a:solidFill>
                  <a:srgbClr val="FF0000"/>
                </a:solidFill>
                <a:cs typeface="Tahoma" panose="020B0604030504040204" pitchFamily="34" charset="0"/>
              </a:rPr>
              <a:t> training, </a:t>
            </a:r>
            <a:r>
              <a:rPr lang="en-US" altLang="nl-BE" sz="1800" dirty="0" err="1">
                <a:solidFill>
                  <a:srgbClr val="FF0000"/>
                </a:solidFill>
                <a:cs typeface="Tahoma" panose="020B0604030504040204" pitchFamily="34" charset="0"/>
              </a:rPr>
              <a:t>elke</a:t>
            </a:r>
            <a:r>
              <a:rPr lang="en-US" altLang="nl-BE" sz="1800" dirty="0">
                <a:solidFill>
                  <a:srgbClr val="FF0000"/>
                </a:solidFill>
                <a:cs typeface="Tahoma" panose="020B0604030504040204" pitchFamily="34" charset="0"/>
              </a:rPr>
              <a:t> </a:t>
            </a:r>
            <a:r>
              <a:rPr lang="en-US" altLang="nl-BE" sz="1800" dirty="0" err="1">
                <a:solidFill>
                  <a:srgbClr val="FF0000"/>
                </a:solidFill>
                <a:cs typeface="Tahoma" panose="020B0604030504040204" pitchFamily="34" charset="0"/>
              </a:rPr>
              <a:t>dag</a:t>
            </a:r>
            <a:r>
              <a:rPr lang="en-US" altLang="nl-BE" sz="1800" dirty="0">
                <a:solidFill>
                  <a:srgbClr val="FF0000"/>
                </a:solidFill>
                <a:cs typeface="Tahoma" panose="020B0604030504040204" pitchFamily="34" charset="0"/>
              </a:rPr>
              <a:t>, </a:t>
            </a:r>
            <a:r>
              <a:rPr lang="en-US" altLang="nl-BE" sz="1800" dirty="0" err="1">
                <a:solidFill>
                  <a:srgbClr val="FF0000"/>
                </a:solidFill>
                <a:cs typeface="Tahoma" panose="020B0604030504040204" pitchFamily="34" charset="0"/>
              </a:rPr>
              <a:t>elke</a:t>
            </a:r>
            <a:r>
              <a:rPr lang="en-US" altLang="nl-BE" sz="1800" dirty="0">
                <a:solidFill>
                  <a:srgbClr val="FF0000"/>
                </a:solidFill>
                <a:cs typeface="Tahoma" panose="020B0604030504040204" pitchFamily="34" charset="0"/>
              </a:rPr>
              <a:t> week, </a:t>
            </a:r>
            <a:r>
              <a:rPr lang="en-US" altLang="nl-BE" sz="1800" dirty="0" err="1">
                <a:solidFill>
                  <a:srgbClr val="FF0000"/>
                </a:solidFill>
                <a:cs typeface="Tahoma" panose="020B0604030504040204" pitchFamily="34" charset="0"/>
              </a:rPr>
              <a:t>elke</a:t>
            </a:r>
            <a:r>
              <a:rPr lang="en-US" altLang="nl-BE" sz="1800" dirty="0">
                <a:solidFill>
                  <a:srgbClr val="FF0000"/>
                </a:solidFill>
                <a:cs typeface="Tahoma" panose="020B0604030504040204" pitchFamily="34" charset="0"/>
              </a:rPr>
              <a:t> </a:t>
            </a:r>
            <a:r>
              <a:rPr lang="en-US" altLang="nl-BE" sz="1800" dirty="0" err="1">
                <a:solidFill>
                  <a:srgbClr val="FF0000"/>
                </a:solidFill>
                <a:cs typeface="Tahoma" panose="020B0604030504040204" pitchFamily="34" charset="0"/>
              </a:rPr>
              <a:t>maand</a:t>
            </a:r>
            <a:r>
              <a:rPr lang="en-US" altLang="nl-BE" sz="1800" dirty="0">
                <a:solidFill>
                  <a:srgbClr val="FF0000"/>
                </a:solidFill>
                <a:cs typeface="Tahoma" panose="020B0604030504040204" pitchFamily="34" charset="0"/>
              </a:rPr>
              <a:t>, elk </a:t>
            </a:r>
            <a:r>
              <a:rPr lang="en-US" altLang="nl-BE" sz="1800" dirty="0" err="1">
                <a:solidFill>
                  <a:srgbClr val="FF0000"/>
                </a:solidFill>
                <a:cs typeface="Tahoma" panose="020B0604030504040204" pitchFamily="34" charset="0"/>
              </a:rPr>
              <a:t>jaar</a:t>
            </a:r>
            <a:r>
              <a:rPr lang="en-US" altLang="nl-BE" sz="1800" dirty="0">
                <a:solidFill>
                  <a:srgbClr val="FF0000"/>
                </a:solidFill>
                <a:cs typeface="Tahoma" panose="020B0604030504040204" pitchFamily="34" charset="0"/>
              </a:rPr>
              <a:t>)</a:t>
            </a:r>
            <a:endParaRPr lang="nl-BE" altLang="nl-BE" sz="1800" dirty="0">
              <a:solidFill>
                <a:srgbClr val="FF0000"/>
              </a:solidFill>
              <a:cs typeface="Tahoma" panose="020B0604030504040204" pitchFamily="34" charset="0"/>
            </a:endParaRP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9A019D8-4258-4022-AE2D-A2F7FF5F9B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84462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CB9A59-11A2-45B1-8DBA-0D4D7D057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nl-BE" b="1" dirty="0">
                <a:solidFill>
                  <a:srgbClr val="0070C0"/>
                </a:solidFill>
              </a:rPr>
              <a:t>RECUPERATIE</a:t>
            </a:r>
            <a:br>
              <a:rPr lang="en-US" altLang="nl-BE" dirty="0">
                <a:solidFill>
                  <a:srgbClr val="0070C0"/>
                </a:solidFill>
              </a:rPr>
            </a:br>
            <a:r>
              <a:rPr lang="en-US" altLang="nl-BE" dirty="0" err="1">
                <a:solidFill>
                  <a:srgbClr val="0070C0"/>
                </a:solidFill>
              </a:rPr>
              <a:t>Voeding</a:t>
            </a:r>
            <a:r>
              <a:rPr lang="en-US" altLang="nl-BE" dirty="0">
                <a:solidFill>
                  <a:srgbClr val="0070C0"/>
                </a:solidFill>
              </a:rPr>
              <a:t> </a:t>
            </a:r>
            <a:r>
              <a:rPr lang="en-US" altLang="nl-BE" dirty="0" err="1">
                <a:solidFill>
                  <a:srgbClr val="0070C0"/>
                </a:solidFill>
              </a:rPr>
              <a:t>na</a:t>
            </a:r>
            <a:r>
              <a:rPr lang="en-US" altLang="nl-BE" dirty="0">
                <a:solidFill>
                  <a:srgbClr val="0070C0"/>
                </a:solidFill>
              </a:rPr>
              <a:t> training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8EFDB33-826B-4ABD-978A-4D1BA8875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0810" y="1357312"/>
            <a:ext cx="8229600" cy="2724150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GB" altLang="nl-BE" sz="1800" b="1" dirty="0">
                <a:latin typeface="Tahoma" panose="020B0604030504040204" pitchFamily="34" charset="0"/>
                <a:cs typeface="Tahoma" panose="020B0604030504040204" pitchFamily="34" charset="0"/>
              </a:rPr>
              <a:t>Na training </a:t>
            </a:r>
            <a:r>
              <a:rPr lang="en-GB" altLang="nl-BE" sz="1800" b="1" dirty="0" err="1">
                <a:latin typeface="Tahoma" panose="020B0604030504040204" pitchFamily="34" charset="0"/>
                <a:cs typeface="Tahoma" panose="020B0604030504040204" pitchFamily="34" charset="0"/>
              </a:rPr>
              <a:t>nood</a:t>
            </a:r>
            <a:r>
              <a:rPr lang="en-GB" altLang="nl-BE" sz="18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altLang="nl-BE" sz="1800" b="1" dirty="0" err="1">
                <a:latin typeface="Tahoma" panose="020B0604030504040204" pitchFamily="34" charset="0"/>
                <a:cs typeface="Tahoma" panose="020B0604030504040204" pitchFamily="34" charset="0"/>
              </a:rPr>
              <a:t>aan</a:t>
            </a:r>
            <a:r>
              <a:rPr lang="en-GB" altLang="nl-BE" sz="1800" b="1" dirty="0">
                <a:latin typeface="Tahoma" panose="020B0604030504040204" pitchFamily="34" charset="0"/>
                <a:cs typeface="Tahoma" panose="020B0604030504040204" pitchFamily="34" charset="0"/>
              </a:rPr>
              <a:t>: </a:t>
            </a:r>
          </a:p>
          <a:p>
            <a:pPr lvl="1">
              <a:lnSpc>
                <a:spcPct val="80000"/>
              </a:lnSpc>
            </a:pPr>
            <a:r>
              <a:rPr lang="en-GB" altLang="nl-BE" sz="1800" dirty="0" err="1">
                <a:latin typeface="Tahoma" panose="020B0604030504040204" pitchFamily="34" charset="0"/>
                <a:cs typeface="Tahoma" panose="020B0604030504040204" pitchFamily="34" charset="0"/>
              </a:rPr>
              <a:t>Koolhydraten</a:t>
            </a:r>
            <a:r>
              <a:rPr lang="en-GB" altLang="nl-BE" sz="1800" dirty="0">
                <a:latin typeface="Tahoma" panose="020B0604030504040204" pitchFamily="34" charset="0"/>
                <a:cs typeface="Tahoma" panose="020B0604030504040204" pitchFamily="34" charset="0"/>
              </a:rPr>
              <a:t> 	</a:t>
            </a:r>
            <a:r>
              <a:rPr lang="en-GB" altLang="nl-BE" sz="1800" dirty="0">
                <a:latin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en-GB" altLang="nl-BE" sz="1800" dirty="0" err="1">
                <a:latin typeface="Tahoma" panose="020B0604030504040204" pitchFamily="34" charset="0"/>
                <a:cs typeface="Tahoma" panose="020B0604030504040204" pitchFamily="34" charset="0"/>
              </a:rPr>
              <a:t>herstellen</a:t>
            </a:r>
            <a:r>
              <a:rPr lang="en-GB" altLang="nl-BE" sz="1800" dirty="0">
                <a:latin typeface="Tahoma" panose="020B0604030504040204" pitchFamily="34" charset="0"/>
                <a:cs typeface="Tahoma" panose="020B0604030504040204" pitchFamily="34" charset="0"/>
              </a:rPr>
              <a:t> van </a:t>
            </a:r>
            <a:r>
              <a:rPr lang="en-GB" altLang="nl-BE" sz="1800" dirty="0" err="1">
                <a:latin typeface="Tahoma" panose="020B0604030504040204" pitchFamily="34" charset="0"/>
                <a:cs typeface="Tahoma" panose="020B0604030504040204" pitchFamily="34" charset="0"/>
              </a:rPr>
              <a:t>energievoorraad</a:t>
            </a:r>
            <a:endParaRPr lang="en-GB" altLang="nl-BE" sz="18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80000"/>
              </a:lnSpc>
            </a:pPr>
            <a:r>
              <a:rPr lang="en-GB" altLang="nl-BE" sz="1800" dirty="0" err="1">
                <a:latin typeface="Tahoma" panose="020B0604030504040204" pitchFamily="34" charset="0"/>
                <a:cs typeface="Tahoma" panose="020B0604030504040204" pitchFamily="34" charset="0"/>
              </a:rPr>
              <a:t>Eiwitten</a:t>
            </a:r>
            <a:r>
              <a:rPr lang="en-GB" altLang="nl-BE" sz="1800" dirty="0">
                <a:latin typeface="Tahoma" panose="020B0604030504040204" pitchFamily="34" charset="0"/>
                <a:cs typeface="Tahoma" panose="020B0604030504040204" pitchFamily="34" charset="0"/>
              </a:rPr>
              <a:t> 		</a:t>
            </a:r>
            <a:r>
              <a:rPr lang="en-GB" altLang="nl-BE" sz="1800" dirty="0">
                <a:latin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en-GB" altLang="nl-BE" sz="1800" dirty="0" err="1">
                <a:latin typeface="Tahoma" panose="020B0604030504040204" pitchFamily="34" charset="0"/>
                <a:cs typeface="Tahoma" panose="020B0604030504040204" pitchFamily="34" charset="0"/>
              </a:rPr>
              <a:t>herstellen</a:t>
            </a:r>
            <a:r>
              <a:rPr lang="en-GB" altLang="nl-BE" sz="1800" dirty="0">
                <a:latin typeface="Tahoma" panose="020B0604030504040204" pitchFamily="34" charset="0"/>
                <a:cs typeface="Tahoma" panose="020B0604030504040204" pitchFamily="34" charset="0"/>
              </a:rPr>
              <a:t> van </a:t>
            </a:r>
            <a:r>
              <a:rPr lang="en-GB" altLang="nl-BE" sz="1800" dirty="0" err="1">
                <a:latin typeface="Tahoma" panose="020B0604030504040204" pitchFamily="34" charset="0"/>
                <a:cs typeface="Tahoma" panose="020B0604030504040204" pitchFamily="34" charset="0"/>
              </a:rPr>
              <a:t>spieren</a:t>
            </a:r>
            <a:endParaRPr lang="en-GB" altLang="nl-BE" sz="18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80000"/>
              </a:lnSpc>
            </a:pPr>
            <a:r>
              <a:rPr lang="en-GB" altLang="nl-BE" sz="1800" dirty="0">
                <a:latin typeface="Tahoma" panose="020B0604030504040204" pitchFamily="34" charset="0"/>
                <a:cs typeface="Tahoma" panose="020B0604030504040204" pitchFamily="34" charset="0"/>
              </a:rPr>
              <a:t>Vocht </a:t>
            </a:r>
            <a:r>
              <a:rPr lang="en-GB" altLang="nl-BE" sz="1800" dirty="0" err="1">
                <a:latin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n-GB" altLang="nl-BE" sz="1800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altLang="nl-BE" sz="1800" dirty="0" err="1">
                <a:latin typeface="Tahoma" panose="020B0604030504040204" pitchFamily="34" charset="0"/>
                <a:cs typeface="Tahoma" panose="020B0604030504040204" pitchFamily="34" charset="0"/>
              </a:rPr>
              <a:t>zout</a:t>
            </a:r>
            <a:r>
              <a:rPr lang="en-GB" altLang="nl-BE" sz="1800" dirty="0">
                <a:latin typeface="Tahoma" panose="020B0604030504040204" pitchFamily="34" charset="0"/>
                <a:cs typeface="Tahoma" panose="020B0604030504040204" pitchFamily="34" charset="0"/>
              </a:rPr>
              <a:t> 	</a:t>
            </a:r>
            <a:r>
              <a:rPr lang="en-GB" altLang="nl-BE" sz="1800" dirty="0">
                <a:latin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en-GB" altLang="nl-BE" sz="1800" dirty="0" err="1">
                <a:latin typeface="Tahoma" panose="020B0604030504040204" pitchFamily="34" charset="0"/>
                <a:cs typeface="Tahoma" panose="020B0604030504040204" pitchFamily="34" charset="0"/>
              </a:rPr>
              <a:t>herstellen</a:t>
            </a:r>
            <a:r>
              <a:rPr lang="en-GB" altLang="nl-BE" sz="1800" dirty="0">
                <a:latin typeface="Tahoma" panose="020B0604030504040204" pitchFamily="34" charset="0"/>
                <a:cs typeface="Tahoma" panose="020B0604030504040204" pitchFamily="34" charset="0"/>
              </a:rPr>
              <a:t> van </a:t>
            </a:r>
            <a:r>
              <a:rPr lang="en-GB" altLang="nl-BE" sz="1800" dirty="0" err="1">
                <a:latin typeface="Tahoma" panose="020B0604030504040204" pitchFamily="34" charset="0"/>
                <a:cs typeface="Tahoma" panose="020B0604030504040204" pitchFamily="34" charset="0"/>
              </a:rPr>
              <a:t>vochtbalans</a:t>
            </a:r>
            <a:r>
              <a:rPr lang="en-GB" altLang="nl-BE" sz="1800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1">
              <a:lnSpc>
                <a:spcPct val="80000"/>
              </a:lnSpc>
            </a:pPr>
            <a:endParaRPr lang="en-GB" altLang="nl-BE" sz="18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GB" altLang="nl-BE" sz="1800" b="1" dirty="0" err="1">
                <a:latin typeface="Tahoma" panose="020B0604030504040204" pitchFamily="34" charset="0"/>
                <a:cs typeface="Tahoma" panose="020B0604030504040204" pitchFamily="34" charset="0"/>
              </a:rPr>
              <a:t>Symptomen</a:t>
            </a:r>
            <a:r>
              <a:rPr lang="en-GB" altLang="nl-BE" sz="1800" b="1" dirty="0">
                <a:latin typeface="Tahoma" panose="020B0604030504040204" pitchFamily="34" charset="0"/>
                <a:cs typeface="Tahoma" panose="020B0604030504040204" pitchFamily="34" charset="0"/>
              </a:rPr>
              <a:t> van </a:t>
            </a:r>
            <a:r>
              <a:rPr lang="en-GB" altLang="nl-BE" sz="1800" b="1" dirty="0" err="1">
                <a:latin typeface="Tahoma" panose="020B0604030504040204" pitchFamily="34" charset="0"/>
                <a:cs typeface="Tahoma" panose="020B0604030504040204" pitchFamily="34" charset="0"/>
              </a:rPr>
              <a:t>tekort</a:t>
            </a:r>
            <a:r>
              <a:rPr lang="en-GB" altLang="nl-BE" sz="18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altLang="nl-BE" sz="1800" b="1" dirty="0" err="1">
                <a:latin typeface="Tahoma" panose="020B0604030504040204" pitchFamily="34" charset="0"/>
                <a:cs typeface="Tahoma" panose="020B0604030504040204" pitchFamily="34" charset="0"/>
              </a:rPr>
              <a:t>aan</a:t>
            </a:r>
            <a:r>
              <a:rPr lang="en-GB" altLang="nl-BE" sz="18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altLang="nl-BE" sz="1800" b="1" dirty="0" err="1">
                <a:latin typeface="Tahoma" panose="020B0604030504040204" pitchFamily="34" charset="0"/>
                <a:cs typeface="Tahoma" panose="020B0604030504040204" pitchFamily="34" charset="0"/>
              </a:rPr>
              <a:t>recuperatie</a:t>
            </a:r>
            <a:r>
              <a:rPr lang="en-GB" altLang="nl-BE" sz="1800" b="1" dirty="0">
                <a:latin typeface="Tahoma" panose="020B0604030504040204" pitchFamily="34" charset="0"/>
                <a:cs typeface="Tahoma" panose="020B0604030504040204" pitchFamily="34" charset="0"/>
              </a:rPr>
              <a:t> : </a:t>
            </a:r>
          </a:p>
          <a:p>
            <a:pPr lvl="1">
              <a:lnSpc>
                <a:spcPct val="80000"/>
              </a:lnSpc>
            </a:pPr>
            <a:r>
              <a:rPr lang="en-GB" altLang="nl-BE" sz="1800" dirty="0" err="1">
                <a:latin typeface="Tahoma" panose="020B0604030504040204" pitchFamily="34" charset="0"/>
                <a:cs typeface="Tahoma" panose="020B0604030504040204" pitchFamily="34" charset="0"/>
              </a:rPr>
              <a:t>Vermoeidheid</a:t>
            </a:r>
            <a:endParaRPr lang="en-GB" altLang="nl-BE" sz="18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80000"/>
              </a:lnSpc>
            </a:pPr>
            <a:r>
              <a:rPr lang="en-GB" altLang="nl-BE" sz="1800" dirty="0" err="1">
                <a:latin typeface="Tahoma" panose="020B0604030504040204" pitchFamily="34" charset="0"/>
                <a:cs typeface="Tahoma" panose="020B0604030504040204" pitchFamily="34" charset="0"/>
              </a:rPr>
              <a:t>Spierstijfheid</a:t>
            </a:r>
            <a:r>
              <a:rPr lang="en-GB" altLang="nl-BE" sz="1800" dirty="0">
                <a:latin typeface="Tahoma" panose="020B0604030504040204" pitchFamily="34" charset="0"/>
                <a:cs typeface="Tahoma" panose="020B0604030504040204" pitchFamily="34" charset="0"/>
              </a:rPr>
              <a:t> – </a:t>
            </a:r>
            <a:r>
              <a:rPr lang="en-GB" altLang="nl-BE" sz="1800" dirty="0" err="1">
                <a:latin typeface="Tahoma" panose="020B0604030504040204" pitchFamily="34" charset="0"/>
                <a:cs typeface="Tahoma" panose="020B0604030504040204" pitchFamily="34" charset="0"/>
              </a:rPr>
              <a:t>spierpijn</a:t>
            </a:r>
            <a:endParaRPr lang="en-GB" altLang="nl-BE" sz="18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80000"/>
              </a:lnSpc>
            </a:pPr>
            <a:r>
              <a:rPr lang="en-GB" altLang="nl-BE" sz="1800" dirty="0">
                <a:latin typeface="Tahoma" panose="020B0604030504040204" pitchFamily="34" charset="0"/>
                <a:cs typeface="Tahoma" panose="020B0604030504040204" pitchFamily="34" charset="0"/>
              </a:rPr>
              <a:t>Minder </a:t>
            </a:r>
            <a:r>
              <a:rPr lang="en-GB" altLang="nl-BE" sz="1800" dirty="0" err="1">
                <a:latin typeface="Tahoma" panose="020B0604030504040204" pitchFamily="34" charset="0"/>
                <a:cs typeface="Tahoma" panose="020B0604030504040204" pitchFamily="34" charset="0"/>
              </a:rPr>
              <a:t>goesting</a:t>
            </a:r>
            <a:r>
              <a:rPr lang="en-GB" altLang="nl-BE" sz="1800" dirty="0">
                <a:latin typeface="Tahoma" panose="020B0604030504040204" pitchFamily="34" charset="0"/>
                <a:cs typeface="Tahoma" panose="020B0604030504040204" pitchFamily="34" charset="0"/>
              </a:rPr>
              <a:t> om </a:t>
            </a:r>
            <a:r>
              <a:rPr lang="en-GB" altLang="nl-BE" sz="1800" dirty="0" err="1">
                <a:latin typeface="Tahoma" panose="020B0604030504040204" pitchFamily="34" charset="0"/>
                <a:cs typeface="Tahoma" panose="020B0604030504040204" pitchFamily="34" charset="0"/>
              </a:rPr>
              <a:t>te</a:t>
            </a:r>
            <a:r>
              <a:rPr lang="en-GB" altLang="nl-BE" sz="1800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altLang="nl-BE" sz="1800" dirty="0" err="1">
                <a:latin typeface="Tahoma" panose="020B0604030504040204" pitchFamily="34" charset="0"/>
                <a:cs typeface="Tahoma" panose="020B0604030504040204" pitchFamily="34" charset="0"/>
              </a:rPr>
              <a:t>trainen</a:t>
            </a:r>
            <a:endParaRPr lang="en-GB" altLang="nl-BE" sz="18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80000"/>
              </a:lnSpc>
            </a:pPr>
            <a:r>
              <a:rPr lang="en-GB" altLang="nl-BE" sz="1800" dirty="0" err="1">
                <a:latin typeface="Tahoma" panose="020B0604030504040204" pitchFamily="34" charset="0"/>
                <a:cs typeface="Tahoma" panose="020B0604030504040204" pitchFamily="34" charset="0"/>
              </a:rPr>
              <a:t>Vermindere</a:t>
            </a:r>
            <a:r>
              <a:rPr lang="en-GB" altLang="nl-BE" sz="1800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altLang="nl-BE" sz="1800" dirty="0" err="1">
                <a:latin typeface="Tahoma" panose="020B0604030504040204" pitchFamily="34" charset="0"/>
                <a:cs typeface="Tahoma" panose="020B0604030504040204" pitchFamily="34" charset="0"/>
              </a:rPr>
              <a:t>mentale</a:t>
            </a:r>
            <a:r>
              <a:rPr lang="en-GB" altLang="nl-BE" sz="1800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altLang="nl-BE" sz="1800" dirty="0" err="1">
                <a:latin typeface="Tahoma" panose="020B0604030504040204" pitchFamily="34" charset="0"/>
                <a:cs typeface="Tahoma" panose="020B0604030504040204" pitchFamily="34" charset="0"/>
              </a:rPr>
              <a:t>weerbaarheid</a:t>
            </a:r>
            <a:endParaRPr lang="en-GB" altLang="nl-BE" sz="18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80000"/>
              </a:lnSpc>
            </a:pPr>
            <a:r>
              <a:rPr lang="en-GB" altLang="nl-BE" sz="1800" dirty="0" err="1">
                <a:latin typeface="Tahoma" panose="020B0604030504040204" pitchFamily="34" charset="0"/>
                <a:cs typeface="Tahoma" panose="020B0604030504040204" pitchFamily="34" charset="0"/>
              </a:rPr>
              <a:t>Plaffonering</a:t>
            </a:r>
            <a:endParaRPr lang="en-GB" altLang="nl-BE" sz="18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80000"/>
              </a:lnSpc>
            </a:pPr>
            <a:r>
              <a:rPr lang="en-GB" altLang="nl-BE" sz="1800" dirty="0">
                <a:latin typeface="Tahoma" panose="020B0604030504040204" pitchFamily="34" charset="0"/>
                <a:cs typeface="Tahoma" panose="020B0604030504040204" pitchFamily="34" charset="0"/>
              </a:rPr>
              <a:t>Minder volume </a:t>
            </a:r>
            <a:r>
              <a:rPr lang="en-GB" altLang="nl-BE" sz="1800" dirty="0" err="1">
                <a:latin typeface="Tahoma" panose="020B0604030504040204" pitchFamily="34" charset="0"/>
                <a:cs typeface="Tahoma" panose="020B0604030504040204" pitchFamily="34" charset="0"/>
              </a:rPr>
              <a:t>kunnen</a:t>
            </a:r>
            <a:r>
              <a:rPr lang="en-GB" altLang="nl-BE" sz="1800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altLang="nl-BE" sz="1800" dirty="0" err="1">
                <a:latin typeface="Tahoma" panose="020B0604030504040204" pitchFamily="34" charset="0"/>
                <a:cs typeface="Tahoma" panose="020B0604030504040204" pitchFamily="34" charset="0"/>
              </a:rPr>
              <a:t>draaien</a:t>
            </a:r>
            <a:endParaRPr lang="en-GB" altLang="nl-BE" sz="18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80000"/>
              </a:lnSpc>
            </a:pPr>
            <a:r>
              <a:rPr lang="en-GB" altLang="nl-BE" sz="1800" dirty="0">
                <a:latin typeface="Tahoma" panose="020B0604030504040204" pitchFamily="34" charset="0"/>
                <a:cs typeface="Tahoma" panose="020B0604030504040204" pitchFamily="34" charset="0"/>
              </a:rPr>
              <a:t>Minder </a:t>
            </a:r>
            <a:r>
              <a:rPr lang="en-GB" altLang="nl-BE" sz="1800" dirty="0" err="1">
                <a:latin typeface="Tahoma" panose="020B0604030504040204" pitchFamily="34" charset="0"/>
                <a:cs typeface="Tahoma" panose="020B0604030504040204" pitchFamily="34" charset="0"/>
              </a:rPr>
              <a:t>intensiteit</a:t>
            </a:r>
            <a:r>
              <a:rPr lang="en-GB" altLang="nl-BE" sz="1800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altLang="nl-BE" sz="1800" dirty="0" err="1">
                <a:latin typeface="Tahoma" panose="020B0604030504040204" pitchFamily="34" charset="0"/>
                <a:cs typeface="Tahoma" panose="020B0604030504040204" pitchFamily="34" charset="0"/>
              </a:rPr>
              <a:t>aankunnen</a:t>
            </a:r>
            <a:endParaRPr lang="nl-BE" sz="18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EF74CA3-898A-4088-8EA7-4055782123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05169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BE472F-1913-41A4-90C4-EF27CDDF5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69069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en-US" altLang="nl-BE" b="1" dirty="0"/>
              <a:t>RECUPERATIE</a:t>
            </a:r>
            <a:br>
              <a:rPr lang="en-US" altLang="nl-BE" dirty="0"/>
            </a:br>
            <a:r>
              <a:rPr lang="en-US" altLang="nl-BE" dirty="0" err="1"/>
              <a:t>Voeding</a:t>
            </a:r>
            <a:r>
              <a:rPr lang="en-US" altLang="nl-BE" dirty="0"/>
              <a:t> </a:t>
            </a:r>
            <a:r>
              <a:rPr lang="en-US" altLang="nl-BE" dirty="0" err="1"/>
              <a:t>na</a:t>
            </a:r>
            <a:r>
              <a:rPr lang="en-US" altLang="nl-BE" dirty="0"/>
              <a:t> training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D04719F-23C9-405A-9588-4C63470D0D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3200" y="4337844"/>
            <a:ext cx="2133600" cy="365125"/>
          </a:xfrm>
        </p:spPr>
        <p:txBody>
          <a:bodyPr/>
          <a:lstStyle/>
          <a:p>
            <a:fld id="{27B6CADC-C53D-E242-910C-C79A883F2823}" type="slidenum">
              <a:rPr lang="en-US" smtClean="0"/>
              <a:t>52</a:t>
            </a:fld>
            <a:endParaRPr lang="en-US"/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7F668452-19B2-478F-BDB2-EDCCD5B10462}"/>
              </a:ext>
            </a:extLst>
          </p:cNvPr>
          <p:cNvSpPr/>
          <p:nvPr/>
        </p:nvSpPr>
        <p:spPr>
          <a:xfrm>
            <a:off x="179388" y="1249363"/>
            <a:ext cx="7273925" cy="1779587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GB" sz="2800" b="1" dirty="0"/>
              <a:t>STAP 1 - SNELLE RECUP </a:t>
            </a: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48FD7095-E65F-4882-91F1-1AD5854E1287}"/>
              </a:ext>
            </a:extLst>
          </p:cNvPr>
          <p:cNvSpPr/>
          <p:nvPr/>
        </p:nvSpPr>
        <p:spPr>
          <a:xfrm>
            <a:off x="179388" y="3251994"/>
            <a:ext cx="7273925" cy="177165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GB" sz="2800" b="1" dirty="0"/>
              <a:t>STAP 2 - DUURZAME RECUP </a:t>
            </a:r>
          </a:p>
        </p:txBody>
      </p:sp>
      <p:sp>
        <p:nvSpPr>
          <p:cNvPr id="7" name="Chevron 5">
            <a:extLst>
              <a:ext uri="{FF2B5EF4-FFF2-40B4-BE49-F238E27FC236}">
                <a16:creationId xmlns:a16="http://schemas.microsoft.com/office/drawing/2014/main" id="{31894E14-7D31-4193-9665-7AD9244504A0}"/>
              </a:ext>
            </a:extLst>
          </p:cNvPr>
          <p:cNvSpPr/>
          <p:nvPr/>
        </p:nvSpPr>
        <p:spPr>
          <a:xfrm rot="5400000">
            <a:off x="-499269" y="3135312"/>
            <a:ext cx="2170113" cy="431800"/>
          </a:xfrm>
          <a:prstGeom prst="chevron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>
              <a:solidFill>
                <a:schemeClr val="tx1"/>
              </a:solidFill>
            </a:endParaRPr>
          </a:p>
        </p:txBody>
      </p:sp>
      <p:sp>
        <p:nvSpPr>
          <p:cNvPr id="8" name="Rounded Rectangle 6">
            <a:extLst>
              <a:ext uri="{FF2B5EF4-FFF2-40B4-BE49-F238E27FC236}">
                <a16:creationId xmlns:a16="http://schemas.microsoft.com/office/drawing/2014/main" id="{2860C069-37BF-4395-BB51-1C684831C854}"/>
              </a:ext>
            </a:extLst>
          </p:cNvPr>
          <p:cNvSpPr/>
          <p:nvPr/>
        </p:nvSpPr>
        <p:spPr>
          <a:xfrm>
            <a:off x="830263" y="1866107"/>
            <a:ext cx="6313487" cy="1036637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GB" sz="2000" dirty="0"/>
              <a:t>START 	</a:t>
            </a:r>
            <a:r>
              <a:rPr lang="en-GB" sz="2000" dirty="0">
                <a:sym typeface="Wingdings" pitchFamily="2" charset="2"/>
              </a:rPr>
              <a:t> </a:t>
            </a:r>
            <a:r>
              <a:rPr lang="en-GB" sz="2000" dirty="0"/>
              <a:t>binnen </a:t>
            </a:r>
            <a:r>
              <a:rPr lang="en-GB" sz="2000" u="sng" dirty="0"/>
              <a:t>15 MINUTEN </a:t>
            </a:r>
            <a:r>
              <a:rPr lang="en-GB" sz="2000" dirty="0"/>
              <a:t>na inspanning</a:t>
            </a:r>
          </a:p>
          <a:p>
            <a:pPr>
              <a:defRPr/>
            </a:pPr>
            <a:r>
              <a:rPr lang="en-GB" sz="2000" dirty="0"/>
              <a:t>KEUZE 	</a:t>
            </a:r>
            <a:r>
              <a:rPr lang="en-GB" sz="2000" dirty="0">
                <a:sym typeface="Wingdings" pitchFamily="2" charset="2"/>
              </a:rPr>
              <a:t> </a:t>
            </a:r>
            <a:r>
              <a:rPr lang="en-GB" sz="2000" dirty="0" err="1">
                <a:sym typeface="Wingdings" pitchFamily="2" charset="2"/>
              </a:rPr>
              <a:t>verschillend</a:t>
            </a:r>
            <a:r>
              <a:rPr lang="en-GB" sz="2000" dirty="0">
                <a:sym typeface="Wingdings" pitchFamily="2" charset="2"/>
              </a:rPr>
              <a:t> voor </a:t>
            </a:r>
            <a:r>
              <a:rPr lang="en-GB" sz="2000" dirty="0" err="1">
                <a:sym typeface="Wingdings" pitchFamily="2" charset="2"/>
              </a:rPr>
              <a:t>lichte</a:t>
            </a:r>
            <a:r>
              <a:rPr lang="en-GB" sz="2000" dirty="0">
                <a:sym typeface="Wingdings" pitchFamily="2" charset="2"/>
              </a:rPr>
              <a:t> tot </a:t>
            </a:r>
            <a:r>
              <a:rPr lang="en-GB" sz="2000" dirty="0" err="1">
                <a:sym typeface="Wingdings" pitchFamily="2" charset="2"/>
              </a:rPr>
              <a:t>zware</a:t>
            </a:r>
            <a:r>
              <a:rPr lang="en-GB" sz="2000" dirty="0">
                <a:sym typeface="Wingdings" pitchFamily="2" charset="2"/>
              </a:rPr>
              <a:t> training</a:t>
            </a:r>
            <a:endParaRPr lang="en-GB" sz="2000" dirty="0"/>
          </a:p>
        </p:txBody>
      </p:sp>
      <p:sp>
        <p:nvSpPr>
          <p:cNvPr id="9" name="Rounded Rectangle 7">
            <a:extLst>
              <a:ext uri="{FF2B5EF4-FFF2-40B4-BE49-F238E27FC236}">
                <a16:creationId xmlns:a16="http://schemas.microsoft.com/office/drawing/2014/main" id="{FAAA4597-5E0F-4236-8FA5-11F7D8C80712}"/>
              </a:ext>
            </a:extLst>
          </p:cNvPr>
          <p:cNvSpPr/>
          <p:nvPr/>
        </p:nvSpPr>
        <p:spPr>
          <a:xfrm>
            <a:off x="830263" y="3812381"/>
            <a:ext cx="6316662" cy="1050925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GB" sz="2000" dirty="0"/>
              <a:t>START 	</a:t>
            </a:r>
            <a:r>
              <a:rPr lang="en-GB" sz="2000" dirty="0">
                <a:sym typeface="Wingdings" pitchFamily="2" charset="2"/>
              </a:rPr>
              <a:t> </a:t>
            </a:r>
            <a:r>
              <a:rPr lang="en-GB" sz="2000" u="sng" dirty="0">
                <a:sym typeface="Wingdings" pitchFamily="2" charset="2"/>
              </a:rPr>
              <a:t>na </a:t>
            </a:r>
            <a:r>
              <a:rPr lang="en-GB" sz="2000" u="sng" dirty="0" err="1">
                <a:sym typeface="Wingdings" pitchFamily="2" charset="2"/>
              </a:rPr>
              <a:t>snelle</a:t>
            </a:r>
            <a:r>
              <a:rPr lang="en-GB" sz="2000" u="sng" dirty="0">
                <a:sym typeface="Wingdings" pitchFamily="2" charset="2"/>
              </a:rPr>
              <a:t> </a:t>
            </a:r>
            <a:r>
              <a:rPr lang="en-GB" sz="2000" u="sng" dirty="0" err="1">
                <a:sym typeface="Wingdings" pitchFamily="2" charset="2"/>
              </a:rPr>
              <a:t>recup</a:t>
            </a:r>
            <a:endParaRPr lang="en-GB" sz="2000" u="sng" dirty="0">
              <a:sym typeface="Wingdings" pitchFamily="2" charset="2"/>
            </a:endParaRPr>
          </a:p>
          <a:p>
            <a:pPr>
              <a:defRPr/>
            </a:pPr>
            <a:r>
              <a:rPr lang="en-GB" sz="2000" dirty="0">
                <a:sym typeface="Wingdings" pitchFamily="2" charset="2"/>
              </a:rPr>
              <a:t>		 </a:t>
            </a:r>
            <a:r>
              <a:rPr lang="en-GB" sz="2000" dirty="0" err="1">
                <a:sym typeface="Wingdings" pitchFamily="2" charset="2"/>
              </a:rPr>
              <a:t>tussen</a:t>
            </a:r>
            <a:r>
              <a:rPr lang="en-GB" sz="2000" dirty="0">
                <a:sym typeface="Wingdings" pitchFamily="2" charset="2"/>
              </a:rPr>
              <a:t> </a:t>
            </a:r>
            <a:r>
              <a:rPr lang="en-GB" sz="2000" u="sng" dirty="0">
                <a:sym typeface="Wingdings" pitchFamily="2" charset="2"/>
              </a:rPr>
              <a:t>1-1,5 </a:t>
            </a:r>
            <a:r>
              <a:rPr lang="en-GB" sz="2000" dirty="0">
                <a:sym typeface="Wingdings" pitchFamily="2" charset="2"/>
              </a:rPr>
              <a:t>UUR </a:t>
            </a:r>
            <a:r>
              <a:rPr lang="en-GB" sz="2000" dirty="0" err="1"/>
              <a:t>na</a:t>
            </a:r>
            <a:r>
              <a:rPr lang="en-GB" sz="2000" dirty="0"/>
              <a:t> </a:t>
            </a:r>
            <a:r>
              <a:rPr lang="en-GB" sz="2000" dirty="0" err="1"/>
              <a:t>inspanning</a:t>
            </a:r>
            <a:endParaRPr lang="en-GB" sz="2000" dirty="0"/>
          </a:p>
          <a:p>
            <a:pPr>
              <a:defRPr/>
            </a:pPr>
            <a:r>
              <a:rPr lang="en-GB" sz="2000" dirty="0"/>
              <a:t>KEUZE 	</a:t>
            </a:r>
            <a:r>
              <a:rPr lang="en-GB" sz="2000" dirty="0">
                <a:sym typeface="Wingdings" pitchFamily="2" charset="2"/>
              </a:rPr>
              <a:t> (</a:t>
            </a:r>
            <a:r>
              <a:rPr lang="en-GB" sz="2000" dirty="0" err="1">
                <a:sym typeface="Wingdings" pitchFamily="2" charset="2"/>
              </a:rPr>
              <a:t>lichte</a:t>
            </a:r>
            <a:r>
              <a:rPr lang="en-GB" sz="2000" dirty="0">
                <a:sym typeface="Wingdings" pitchFamily="2" charset="2"/>
              </a:rPr>
              <a:t>) </a:t>
            </a:r>
            <a:r>
              <a:rPr lang="en-GB" sz="2000" dirty="0" err="1">
                <a:sym typeface="Wingdings" pitchFamily="2" charset="2"/>
              </a:rPr>
              <a:t>maaltijd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47210121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AA995A-C04D-4C2C-9EF3-5F6EF72A4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nl-BE" b="1" dirty="0"/>
              <a:t>RECUPERATIE</a:t>
            </a:r>
            <a:br>
              <a:rPr lang="en-US" altLang="nl-BE" dirty="0"/>
            </a:br>
            <a:r>
              <a:rPr lang="en-US" altLang="nl-BE" dirty="0" err="1"/>
              <a:t>Voeding</a:t>
            </a:r>
            <a:r>
              <a:rPr lang="en-US" altLang="nl-BE" dirty="0"/>
              <a:t> </a:t>
            </a:r>
            <a:r>
              <a:rPr lang="en-US" altLang="nl-BE" dirty="0" err="1"/>
              <a:t>na</a:t>
            </a:r>
            <a:r>
              <a:rPr lang="en-US" altLang="nl-BE" dirty="0"/>
              <a:t> </a:t>
            </a:r>
            <a:r>
              <a:rPr lang="en-US" altLang="nl-BE" dirty="0" err="1"/>
              <a:t>lichte</a:t>
            </a:r>
            <a:r>
              <a:rPr lang="en-US" altLang="nl-BE" dirty="0"/>
              <a:t> training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6C1CDAB-981D-444F-BD05-E7FDDC3791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53</a:t>
            </a:fld>
            <a:endParaRPr lang="en-US"/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2F62CF0A-07E7-41E6-BB47-A49B08243D96}"/>
              </a:ext>
            </a:extLst>
          </p:cNvPr>
          <p:cNvSpPr/>
          <p:nvPr/>
        </p:nvSpPr>
        <p:spPr>
          <a:xfrm>
            <a:off x="269875" y="1217613"/>
            <a:ext cx="8386762" cy="1209675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GB" sz="2400" b="1" dirty="0"/>
              <a:t>STAP 1 - SNELLE RECUP</a:t>
            </a:r>
            <a:r>
              <a:rPr lang="en-GB" sz="3200" b="1" dirty="0"/>
              <a:t> </a:t>
            </a: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82FAA842-46DF-4AB1-BE22-DCD40484B215}"/>
              </a:ext>
            </a:extLst>
          </p:cNvPr>
          <p:cNvSpPr/>
          <p:nvPr/>
        </p:nvSpPr>
        <p:spPr>
          <a:xfrm>
            <a:off x="467518" y="1860551"/>
            <a:ext cx="7991475" cy="458787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b="1" dirty="0"/>
              <a:t>Na </a:t>
            </a:r>
            <a:r>
              <a:rPr lang="en-GB" sz="2000" b="1" u="sng" dirty="0"/>
              <a:t>LICHTE</a:t>
            </a:r>
            <a:r>
              <a:rPr lang="en-GB" sz="2000" b="1" dirty="0"/>
              <a:t> training </a:t>
            </a:r>
            <a:r>
              <a:rPr lang="en-GB" sz="2000" b="1" dirty="0">
                <a:sym typeface="Wingdings" pitchFamily="2" charset="2"/>
              </a:rPr>
              <a:t> </a:t>
            </a:r>
            <a:r>
              <a:rPr lang="en-GB" sz="2000" b="1" u="sng" dirty="0" err="1">
                <a:sym typeface="Wingdings" pitchFamily="2" charset="2"/>
              </a:rPr>
              <a:t>Koolhydraatrijke</a:t>
            </a:r>
            <a:r>
              <a:rPr lang="en-GB" sz="2000" b="1" u="sng" dirty="0">
                <a:sym typeface="Wingdings" pitchFamily="2" charset="2"/>
              </a:rPr>
              <a:t> snack(s) + drank</a:t>
            </a:r>
            <a:endParaRPr lang="en-GB" sz="2000" b="1" u="sng" dirty="0"/>
          </a:p>
        </p:txBody>
      </p:sp>
      <p:sp>
        <p:nvSpPr>
          <p:cNvPr id="7" name="Chevron 5">
            <a:extLst>
              <a:ext uri="{FF2B5EF4-FFF2-40B4-BE49-F238E27FC236}">
                <a16:creationId xmlns:a16="http://schemas.microsoft.com/office/drawing/2014/main" id="{D862D1E2-8C46-4F4C-B4E6-AFFFCECEDB29}"/>
              </a:ext>
            </a:extLst>
          </p:cNvPr>
          <p:cNvSpPr/>
          <p:nvPr/>
        </p:nvSpPr>
        <p:spPr>
          <a:xfrm>
            <a:off x="269875" y="2560096"/>
            <a:ext cx="2019300" cy="457200"/>
          </a:xfrm>
          <a:prstGeom prst="chevron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i="1" dirty="0" err="1">
                <a:solidFill>
                  <a:schemeClr val="tx1"/>
                </a:solidFill>
              </a:rPr>
              <a:t>Einde</a:t>
            </a:r>
            <a:r>
              <a:rPr lang="en-US" b="1" i="1" dirty="0">
                <a:solidFill>
                  <a:schemeClr val="tx1"/>
                </a:solidFill>
              </a:rPr>
              <a:t> training</a:t>
            </a:r>
            <a:endParaRPr lang="nl-BE" b="1" i="1" dirty="0">
              <a:solidFill>
                <a:schemeClr val="tx1"/>
              </a:solidFill>
            </a:endParaRPr>
          </a:p>
        </p:txBody>
      </p:sp>
      <p:sp>
        <p:nvSpPr>
          <p:cNvPr id="8" name="Chevron 6">
            <a:extLst>
              <a:ext uri="{FF2B5EF4-FFF2-40B4-BE49-F238E27FC236}">
                <a16:creationId xmlns:a16="http://schemas.microsoft.com/office/drawing/2014/main" id="{5063108A-F91C-47F8-B86C-828DF582D5F6}"/>
              </a:ext>
            </a:extLst>
          </p:cNvPr>
          <p:cNvSpPr/>
          <p:nvPr/>
        </p:nvSpPr>
        <p:spPr>
          <a:xfrm>
            <a:off x="2167522" y="2560096"/>
            <a:ext cx="2589213" cy="457200"/>
          </a:xfrm>
          <a:prstGeom prst="chevron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i="1" dirty="0" err="1">
                <a:solidFill>
                  <a:schemeClr val="tx1"/>
                </a:solidFill>
              </a:rPr>
              <a:t>Snelle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recup</a:t>
            </a:r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9" name="Chevron 7">
            <a:extLst>
              <a:ext uri="{FF2B5EF4-FFF2-40B4-BE49-F238E27FC236}">
                <a16:creationId xmlns:a16="http://schemas.microsoft.com/office/drawing/2014/main" id="{9847DAFB-FD3C-4ABE-A28F-AD2039C72C5D}"/>
              </a:ext>
            </a:extLst>
          </p:cNvPr>
          <p:cNvSpPr/>
          <p:nvPr/>
        </p:nvSpPr>
        <p:spPr>
          <a:xfrm>
            <a:off x="4742656" y="2560096"/>
            <a:ext cx="3621087" cy="457200"/>
          </a:xfrm>
          <a:prstGeom prst="chevron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i="1" dirty="0" err="1">
                <a:solidFill>
                  <a:schemeClr val="bg1"/>
                </a:solidFill>
              </a:rPr>
              <a:t>Duurzame</a:t>
            </a:r>
            <a:r>
              <a:rPr lang="en-US" b="1" i="1" dirty="0">
                <a:solidFill>
                  <a:schemeClr val="bg1"/>
                </a:solidFill>
              </a:rPr>
              <a:t> </a:t>
            </a:r>
            <a:r>
              <a:rPr lang="en-US" b="1" i="1" dirty="0" err="1">
                <a:solidFill>
                  <a:schemeClr val="bg1"/>
                </a:solidFill>
              </a:rPr>
              <a:t>recup</a:t>
            </a:r>
            <a:r>
              <a:rPr lang="en-US" b="1" i="1" dirty="0">
                <a:solidFill>
                  <a:schemeClr val="bg1"/>
                </a:solidFill>
              </a:rPr>
              <a:t> (</a:t>
            </a:r>
            <a:r>
              <a:rPr lang="en-US" b="1" i="1" dirty="0" err="1">
                <a:solidFill>
                  <a:schemeClr val="bg1"/>
                </a:solidFill>
              </a:rPr>
              <a:t>maaltijd</a:t>
            </a:r>
            <a:r>
              <a:rPr lang="en-US" b="1" i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0" name="Down Arrow 8">
            <a:extLst>
              <a:ext uri="{FF2B5EF4-FFF2-40B4-BE49-F238E27FC236}">
                <a16:creationId xmlns:a16="http://schemas.microsoft.com/office/drawing/2014/main" id="{B77ACB2D-7095-45D6-B4B3-C815D6B0C7D0}"/>
              </a:ext>
            </a:extLst>
          </p:cNvPr>
          <p:cNvSpPr/>
          <p:nvPr/>
        </p:nvSpPr>
        <p:spPr>
          <a:xfrm>
            <a:off x="3171031" y="3192192"/>
            <a:ext cx="300038" cy="3683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CAB71F7C-201C-4871-ADB6-804C5D652612}"/>
              </a:ext>
            </a:extLst>
          </p:cNvPr>
          <p:cNvSpPr/>
          <p:nvPr/>
        </p:nvSpPr>
        <p:spPr>
          <a:xfrm>
            <a:off x="1356519" y="3628189"/>
            <a:ext cx="3929062" cy="9017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i="1" u="sng" dirty="0" err="1">
                <a:solidFill>
                  <a:schemeClr val="tx1"/>
                </a:solidFill>
              </a:rPr>
              <a:t>Koolhydraatrijke</a:t>
            </a:r>
            <a:r>
              <a:rPr lang="en-US" sz="2000" b="1" i="1" u="sng" dirty="0">
                <a:solidFill>
                  <a:schemeClr val="tx1"/>
                </a:solidFill>
              </a:rPr>
              <a:t> snack(s) + drank</a:t>
            </a:r>
          </a:p>
          <a:p>
            <a:pPr algn="ctr">
              <a:defRPr/>
            </a:pPr>
            <a:r>
              <a:rPr lang="en-US" sz="2000" b="1" i="1" dirty="0">
                <a:solidFill>
                  <a:schemeClr val="tx1"/>
                </a:solidFill>
              </a:rPr>
              <a:t>2-3 </a:t>
            </a:r>
            <a:r>
              <a:rPr lang="en-US" sz="2000" b="1" i="1" dirty="0" err="1">
                <a:solidFill>
                  <a:schemeClr val="tx1"/>
                </a:solidFill>
              </a:rPr>
              <a:t>porties</a:t>
            </a:r>
            <a:endParaRPr lang="nl-BE" sz="20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2406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3A2A54-0795-4D55-B30E-278B0E156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nl-BE" b="1" dirty="0"/>
              <a:t>RECUPERATIE</a:t>
            </a:r>
            <a:br>
              <a:rPr lang="en-US" altLang="nl-BE" dirty="0"/>
            </a:br>
            <a:r>
              <a:rPr lang="en-US" altLang="nl-BE" dirty="0" err="1"/>
              <a:t>Voeding</a:t>
            </a:r>
            <a:r>
              <a:rPr lang="en-US" altLang="nl-BE" dirty="0"/>
              <a:t> </a:t>
            </a:r>
            <a:r>
              <a:rPr lang="en-US" altLang="nl-BE" dirty="0" err="1"/>
              <a:t>na</a:t>
            </a:r>
            <a:r>
              <a:rPr lang="en-US" altLang="nl-BE" dirty="0"/>
              <a:t> </a:t>
            </a:r>
            <a:r>
              <a:rPr lang="en-US" altLang="nl-BE" dirty="0" err="1"/>
              <a:t>lichte</a:t>
            </a:r>
            <a:r>
              <a:rPr lang="en-US" altLang="nl-BE" dirty="0"/>
              <a:t> training</a:t>
            </a:r>
            <a:endParaRPr lang="nl-BE" dirty="0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7094023B-C9BB-4EB9-8D58-1DBDD67742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7054" y="1191127"/>
            <a:ext cx="6800547" cy="3952374"/>
          </a:xfrm>
          <a:prstGeom prst="rect">
            <a:avLst/>
          </a:prstGeom>
        </p:spPr>
      </p:pic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7B2D8A3-3C98-4487-956C-FC946C116C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70085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453138-E6C7-4C49-B9A0-9352C6D7E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nl-BE" b="1" dirty="0"/>
              <a:t>RECUPERATIE</a:t>
            </a:r>
            <a:br>
              <a:rPr lang="en-US" altLang="nl-BE" dirty="0"/>
            </a:br>
            <a:r>
              <a:rPr lang="en-US" altLang="nl-BE" dirty="0" err="1"/>
              <a:t>Voeding</a:t>
            </a:r>
            <a:r>
              <a:rPr lang="en-US" altLang="nl-BE" dirty="0"/>
              <a:t> </a:t>
            </a:r>
            <a:r>
              <a:rPr lang="en-US" altLang="nl-BE" dirty="0" err="1"/>
              <a:t>na</a:t>
            </a:r>
            <a:r>
              <a:rPr lang="en-US" altLang="nl-BE" dirty="0"/>
              <a:t> </a:t>
            </a:r>
            <a:r>
              <a:rPr lang="en-US" altLang="nl-BE" dirty="0" err="1"/>
              <a:t>zware</a:t>
            </a:r>
            <a:r>
              <a:rPr lang="en-US" altLang="nl-BE" dirty="0"/>
              <a:t> training </a:t>
            </a:r>
            <a:r>
              <a:rPr lang="en-US" altLang="nl-BE" sz="3200" dirty="0"/>
              <a:t>(</a:t>
            </a:r>
            <a:r>
              <a:rPr lang="en-US" altLang="nl-BE" sz="3200" dirty="0" err="1"/>
              <a:t>vanaf</a:t>
            </a:r>
            <a:r>
              <a:rPr lang="en-US" altLang="nl-BE" sz="3200" dirty="0"/>
              <a:t> </a:t>
            </a:r>
            <a:r>
              <a:rPr lang="en-US" altLang="nl-BE" sz="3200" dirty="0" err="1"/>
              <a:t>junioren</a:t>
            </a:r>
            <a:r>
              <a:rPr lang="en-US" altLang="nl-BE" sz="3200" dirty="0"/>
              <a:t>)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C8F9A2A-3C32-4302-970A-732578EEA7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55</a:t>
            </a:fld>
            <a:endParaRPr lang="en-US"/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2E587698-915C-4EE8-9F88-34B543A0DC11}"/>
              </a:ext>
            </a:extLst>
          </p:cNvPr>
          <p:cNvSpPr/>
          <p:nvPr/>
        </p:nvSpPr>
        <p:spPr>
          <a:xfrm>
            <a:off x="378618" y="1298492"/>
            <a:ext cx="8386763" cy="1209675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GB" sz="2400" b="1" dirty="0"/>
              <a:t>STAP 1 - SNELLE RECUP</a:t>
            </a:r>
            <a:r>
              <a:rPr lang="en-GB" sz="3200" b="1" dirty="0"/>
              <a:t> </a:t>
            </a: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2AA63949-1C7A-423D-A660-D4BA49399837}"/>
              </a:ext>
            </a:extLst>
          </p:cNvPr>
          <p:cNvSpPr/>
          <p:nvPr/>
        </p:nvSpPr>
        <p:spPr>
          <a:xfrm>
            <a:off x="577056" y="1884280"/>
            <a:ext cx="7991475" cy="45720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b="1" dirty="0"/>
              <a:t>Na </a:t>
            </a:r>
            <a:r>
              <a:rPr lang="en-GB" sz="2000" b="1" u="sng" dirty="0"/>
              <a:t>ZEER ZWARE </a:t>
            </a:r>
            <a:r>
              <a:rPr lang="en-GB" sz="2000" b="1" dirty="0"/>
              <a:t>training-</a:t>
            </a:r>
            <a:r>
              <a:rPr lang="en-GB" sz="2000" b="1" dirty="0" err="1"/>
              <a:t>koers</a:t>
            </a:r>
            <a:r>
              <a:rPr lang="en-GB" sz="2000" b="1" dirty="0"/>
              <a:t> </a:t>
            </a:r>
            <a:r>
              <a:rPr lang="en-GB" sz="2000" b="1" dirty="0">
                <a:sym typeface="Wingdings" pitchFamily="2" charset="2"/>
              </a:rPr>
              <a:t> </a:t>
            </a:r>
            <a:r>
              <a:rPr lang="en-GB" sz="2000" b="1" u="sng" dirty="0" err="1">
                <a:sym typeface="Wingdings" pitchFamily="2" charset="2"/>
              </a:rPr>
              <a:t>Recuperatiedranken</a:t>
            </a:r>
            <a:endParaRPr lang="en-GB" sz="2000" b="1" dirty="0"/>
          </a:p>
        </p:txBody>
      </p:sp>
      <p:sp>
        <p:nvSpPr>
          <p:cNvPr id="7" name="Chevron 5">
            <a:extLst>
              <a:ext uri="{FF2B5EF4-FFF2-40B4-BE49-F238E27FC236}">
                <a16:creationId xmlns:a16="http://schemas.microsoft.com/office/drawing/2014/main" id="{7B657523-5421-4849-80A4-1C698B2DD923}"/>
              </a:ext>
            </a:extLst>
          </p:cNvPr>
          <p:cNvSpPr/>
          <p:nvPr/>
        </p:nvSpPr>
        <p:spPr>
          <a:xfrm>
            <a:off x="389731" y="2798680"/>
            <a:ext cx="2019300" cy="457200"/>
          </a:xfrm>
          <a:prstGeom prst="chevron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i="1" dirty="0" err="1">
                <a:solidFill>
                  <a:schemeClr val="tx1"/>
                </a:solidFill>
              </a:rPr>
              <a:t>Einde</a:t>
            </a:r>
            <a:r>
              <a:rPr lang="en-US" b="1" i="1" dirty="0">
                <a:solidFill>
                  <a:schemeClr val="tx1"/>
                </a:solidFill>
              </a:rPr>
              <a:t> training</a:t>
            </a:r>
            <a:endParaRPr lang="nl-BE" b="1" i="1" dirty="0">
              <a:solidFill>
                <a:schemeClr val="tx1"/>
              </a:solidFill>
            </a:endParaRPr>
          </a:p>
        </p:txBody>
      </p:sp>
      <p:sp>
        <p:nvSpPr>
          <p:cNvPr id="8" name="Chevron 6">
            <a:extLst>
              <a:ext uri="{FF2B5EF4-FFF2-40B4-BE49-F238E27FC236}">
                <a16:creationId xmlns:a16="http://schemas.microsoft.com/office/drawing/2014/main" id="{CF901991-541F-4615-8C40-93ADD05F5366}"/>
              </a:ext>
            </a:extLst>
          </p:cNvPr>
          <p:cNvSpPr/>
          <p:nvPr/>
        </p:nvSpPr>
        <p:spPr>
          <a:xfrm>
            <a:off x="2355056" y="2812967"/>
            <a:ext cx="2589212" cy="457200"/>
          </a:xfrm>
          <a:prstGeom prst="chevron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i="1" dirty="0" err="1">
                <a:solidFill>
                  <a:schemeClr val="tx1"/>
                </a:solidFill>
              </a:rPr>
              <a:t>Snelle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recup</a:t>
            </a:r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9" name="Chevron 7">
            <a:extLst>
              <a:ext uri="{FF2B5EF4-FFF2-40B4-BE49-F238E27FC236}">
                <a16:creationId xmlns:a16="http://schemas.microsoft.com/office/drawing/2014/main" id="{A938EE89-8756-436B-BBD7-688E08B43348}"/>
              </a:ext>
            </a:extLst>
          </p:cNvPr>
          <p:cNvSpPr/>
          <p:nvPr/>
        </p:nvSpPr>
        <p:spPr>
          <a:xfrm>
            <a:off x="4947443" y="2812967"/>
            <a:ext cx="3621088" cy="457200"/>
          </a:xfrm>
          <a:prstGeom prst="chevron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i="1" dirty="0" err="1">
                <a:solidFill>
                  <a:schemeClr val="bg1"/>
                </a:solidFill>
              </a:rPr>
              <a:t>Duurzame</a:t>
            </a:r>
            <a:r>
              <a:rPr lang="en-US" b="1" i="1" dirty="0">
                <a:solidFill>
                  <a:schemeClr val="bg1"/>
                </a:solidFill>
              </a:rPr>
              <a:t> </a:t>
            </a:r>
            <a:r>
              <a:rPr lang="en-US" b="1" i="1" dirty="0" err="1">
                <a:solidFill>
                  <a:schemeClr val="bg1"/>
                </a:solidFill>
              </a:rPr>
              <a:t>recup</a:t>
            </a:r>
            <a:r>
              <a:rPr lang="en-US" b="1" i="1" dirty="0">
                <a:solidFill>
                  <a:schemeClr val="bg1"/>
                </a:solidFill>
              </a:rPr>
              <a:t> (</a:t>
            </a:r>
            <a:r>
              <a:rPr lang="en-US" b="1" i="1" dirty="0" err="1">
                <a:solidFill>
                  <a:schemeClr val="bg1"/>
                </a:solidFill>
              </a:rPr>
              <a:t>maaltijd</a:t>
            </a:r>
            <a:r>
              <a:rPr lang="en-US" b="1" i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0" name="Down Arrow 8">
            <a:extLst>
              <a:ext uri="{FF2B5EF4-FFF2-40B4-BE49-F238E27FC236}">
                <a16:creationId xmlns:a16="http://schemas.microsoft.com/office/drawing/2014/main" id="{E9404CC9-0BB4-40F3-BE7A-7B78691F1AF2}"/>
              </a:ext>
            </a:extLst>
          </p:cNvPr>
          <p:cNvSpPr/>
          <p:nvPr/>
        </p:nvSpPr>
        <p:spPr>
          <a:xfrm>
            <a:off x="3348831" y="3462255"/>
            <a:ext cx="301625" cy="3683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E3981F56-F194-4B53-98AF-ACC58C21DC8D}"/>
              </a:ext>
            </a:extLst>
          </p:cNvPr>
          <p:cNvSpPr/>
          <p:nvPr/>
        </p:nvSpPr>
        <p:spPr>
          <a:xfrm>
            <a:off x="1626393" y="3928980"/>
            <a:ext cx="3746500" cy="66198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i="1" u="sng" dirty="0" err="1">
                <a:solidFill>
                  <a:schemeClr val="tx1"/>
                </a:solidFill>
              </a:rPr>
              <a:t>Recuperatiedranken</a:t>
            </a:r>
            <a:endParaRPr lang="en-US" sz="2000" b="1" i="1" u="sng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en-US" sz="2000" b="1" i="1" dirty="0">
                <a:solidFill>
                  <a:schemeClr val="tx1"/>
                </a:solidFill>
              </a:rPr>
              <a:t>50-100 gram</a:t>
            </a:r>
            <a:endParaRPr lang="nl-BE" sz="20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12587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09ED08-83ED-4C3B-BC7F-5BDA6B1B4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nl-BE" b="1" dirty="0"/>
              <a:t>RECUPERATIE</a:t>
            </a:r>
            <a:br>
              <a:rPr lang="en-US" altLang="nl-BE" dirty="0"/>
            </a:br>
            <a:r>
              <a:rPr lang="en-US" altLang="nl-BE" dirty="0" err="1"/>
              <a:t>Voeding</a:t>
            </a:r>
            <a:r>
              <a:rPr lang="en-US" altLang="nl-BE" dirty="0"/>
              <a:t> </a:t>
            </a:r>
            <a:r>
              <a:rPr lang="en-US" altLang="nl-BE" dirty="0" err="1"/>
              <a:t>na</a:t>
            </a:r>
            <a:r>
              <a:rPr lang="en-US" altLang="nl-BE" dirty="0"/>
              <a:t> </a:t>
            </a:r>
            <a:r>
              <a:rPr lang="en-US" altLang="nl-BE" dirty="0" err="1"/>
              <a:t>zware</a:t>
            </a:r>
            <a:r>
              <a:rPr lang="en-US" altLang="nl-BE" dirty="0"/>
              <a:t> training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C65C907-78AE-472E-B313-C27086E35C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4D45ED2-5E96-4E58-BCB6-29B31E5243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97942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C04F367-7454-4C75-843F-3055459AFE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57</a:t>
            </a:fld>
            <a:endParaRPr lang="en-US"/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264F6C28-1634-48A2-B40C-063FB8FB03E5}"/>
              </a:ext>
            </a:extLst>
          </p:cNvPr>
          <p:cNvSpPr/>
          <p:nvPr/>
        </p:nvSpPr>
        <p:spPr>
          <a:xfrm>
            <a:off x="457200" y="727075"/>
            <a:ext cx="8386763" cy="1209675"/>
          </a:xfrm>
          <a:prstGeom prst="roundRect">
            <a:avLst/>
          </a:prstGeom>
          <a:solidFill>
            <a:srgbClr val="4BACC6"/>
          </a:solidFill>
          <a:ln w="25400" cap="flat" cmpd="sng" algn="ctr">
            <a:solidFill>
              <a:srgbClr val="4BACC6">
                <a:shade val="50000"/>
              </a:srgbClr>
            </a:solidFill>
            <a:prstDash val="solid"/>
          </a:ln>
          <a:effectLst/>
        </p:spPr>
        <p:txBody>
          <a:bodyPr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STAP 1 - SNELLE RECUP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8FD891C5-2B9E-4EB0-811D-044CF055E89F}"/>
              </a:ext>
            </a:extLst>
          </p:cNvPr>
          <p:cNvSpPr/>
          <p:nvPr/>
        </p:nvSpPr>
        <p:spPr>
          <a:xfrm>
            <a:off x="655638" y="1312863"/>
            <a:ext cx="7991475" cy="457200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BACC6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 </a:t>
            </a:r>
            <a:r>
              <a:rPr kumimoji="0" lang="en-GB" sz="2000" b="1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ZEER ZWARE 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training-</a:t>
            </a:r>
            <a:r>
              <a:rPr kumimoji="0" lang="en-GB" sz="20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koers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itchFamily="2" charset="2"/>
              </a:rPr>
              <a:t> </a:t>
            </a:r>
            <a:r>
              <a:rPr kumimoji="0" lang="en-GB" sz="2000" b="1" i="0" u="sng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itchFamily="2" charset="2"/>
              </a:rPr>
              <a:t>Recuperatiedranken</a:t>
            </a:r>
            <a:endParaRPr kumimoji="0" lang="en-GB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Chevron 5">
            <a:extLst>
              <a:ext uri="{FF2B5EF4-FFF2-40B4-BE49-F238E27FC236}">
                <a16:creationId xmlns:a16="http://schemas.microsoft.com/office/drawing/2014/main" id="{C4577891-248A-4D49-BC24-98B33945B16F}"/>
              </a:ext>
            </a:extLst>
          </p:cNvPr>
          <p:cNvSpPr/>
          <p:nvPr/>
        </p:nvSpPr>
        <p:spPr>
          <a:xfrm>
            <a:off x="468313" y="2227263"/>
            <a:ext cx="2019300" cy="457200"/>
          </a:xfrm>
          <a:prstGeom prst="chevron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Einde</a:t>
            </a:r>
            <a:r>
              <a:rPr kumimoji="0" lang="en-US" sz="18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training</a:t>
            </a:r>
            <a:endParaRPr kumimoji="0" lang="nl-BE" sz="1800" b="1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Chevron 6">
            <a:extLst>
              <a:ext uri="{FF2B5EF4-FFF2-40B4-BE49-F238E27FC236}">
                <a16:creationId xmlns:a16="http://schemas.microsoft.com/office/drawing/2014/main" id="{0848C596-A2A5-430B-8D65-545F608E0BA5}"/>
              </a:ext>
            </a:extLst>
          </p:cNvPr>
          <p:cNvSpPr/>
          <p:nvPr/>
        </p:nvSpPr>
        <p:spPr>
          <a:xfrm>
            <a:off x="2433638" y="2241550"/>
            <a:ext cx="2589212" cy="457200"/>
          </a:xfrm>
          <a:prstGeom prst="chevron">
            <a:avLst/>
          </a:prstGeom>
          <a:gradFill rotWithShape="1">
            <a:gsLst>
              <a:gs pos="0">
                <a:srgbClr val="C0504D">
                  <a:tint val="50000"/>
                  <a:satMod val="300000"/>
                </a:srgbClr>
              </a:gs>
              <a:gs pos="35000">
                <a:srgbClr val="C0504D">
                  <a:tint val="37000"/>
                  <a:satMod val="300000"/>
                </a:srgbClr>
              </a:gs>
              <a:gs pos="100000">
                <a:srgbClr val="C0504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Snelle</a:t>
            </a:r>
            <a:r>
              <a:rPr kumimoji="0" lang="en-US" sz="18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800" b="1" i="1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recup</a:t>
            </a:r>
            <a:endParaRPr kumimoji="0" lang="en-US" sz="1800" b="1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Chevron 7">
            <a:extLst>
              <a:ext uri="{FF2B5EF4-FFF2-40B4-BE49-F238E27FC236}">
                <a16:creationId xmlns:a16="http://schemas.microsoft.com/office/drawing/2014/main" id="{2E8446B9-3C83-45C2-91A1-412C4CD17104}"/>
              </a:ext>
            </a:extLst>
          </p:cNvPr>
          <p:cNvSpPr/>
          <p:nvPr/>
        </p:nvSpPr>
        <p:spPr>
          <a:xfrm>
            <a:off x="5026025" y="2241550"/>
            <a:ext cx="3621088" cy="457200"/>
          </a:xfrm>
          <a:prstGeom prst="chevron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Duurzame</a:t>
            </a:r>
            <a:r>
              <a:rPr kumimoji="0" lang="en-US" sz="1800" b="1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800" b="1" i="1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recup</a:t>
            </a:r>
            <a:r>
              <a:rPr kumimoji="0" lang="en-US" sz="1800" b="1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</a:t>
            </a:r>
            <a:r>
              <a:rPr kumimoji="0" lang="en-US" sz="1800" b="1" i="1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maaltijd</a:t>
            </a:r>
            <a:r>
              <a:rPr kumimoji="0" lang="en-US" sz="1800" b="1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  <p:sp>
        <p:nvSpPr>
          <p:cNvPr id="10" name="Down Arrow 8">
            <a:extLst>
              <a:ext uri="{FF2B5EF4-FFF2-40B4-BE49-F238E27FC236}">
                <a16:creationId xmlns:a16="http://schemas.microsoft.com/office/drawing/2014/main" id="{2CD12D0D-3727-4BD0-8674-F32BBD427918}"/>
              </a:ext>
            </a:extLst>
          </p:cNvPr>
          <p:cNvSpPr/>
          <p:nvPr/>
        </p:nvSpPr>
        <p:spPr>
          <a:xfrm>
            <a:off x="3427413" y="2890838"/>
            <a:ext cx="301625" cy="368300"/>
          </a:xfrm>
          <a:prstGeom prst="downArrow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0EFF0802-883B-422C-B3C9-350F3C6ED7B2}"/>
              </a:ext>
            </a:extLst>
          </p:cNvPr>
          <p:cNvSpPr/>
          <p:nvPr/>
        </p:nvSpPr>
        <p:spPr>
          <a:xfrm>
            <a:off x="1704975" y="3357563"/>
            <a:ext cx="3746500" cy="661987"/>
          </a:xfrm>
          <a:prstGeom prst="roundRect">
            <a:avLst/>
          </a:prstGeom>
          <a:gradFill rotWithShape="1">
            <a:gsLst>
              <a:gs pos="0">
                <a:srgbClr val="C0504D">
                  <a:tint val="50000"/>
                  <a:satMod val="300000"/>
                </a:srgbClr>
              </a:gs>
              <a:gs pos="35000">
                <a:srgbClr val="C0504D">
                  <a:tint val="37000"/>
                  <a:satMod val="300000"/>
                </a:srgbClr>
              </a:gs>
              <a:gs pos="100000">
                <a:srgbClr val="C0504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sng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Recuperatiedranken</a:t>
            </a:r>
            <a:endParaRPr kumimoji="0" lang="en-US" sz="2000" b="1" i="1" u="sng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50-100 gram</a:t>
            </a:r>
            <a:endParaRPr kumimoji="0" lang="nl-BE" sz="2000" b="1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42743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F7D0BA-FC0C-4956-9DE3-B453027E9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nl-BE" b="1" dirty="0"/>
              <a:t>RECUPERATIE</a:t>
            </a:r>
            <a:br>
              <a:rPr lang="en-US" altLang="nl-BE" dirty="0"/>
            </a:br>
            <a:r>
              <a:rPr lang="en-US" altLang="nl-BE" dirty="0" err="1"/>
              <a:t>Voeding</a:t>
            </a:r>
            <a:r>
              <a:rPr lang="en-US" altLang="nl-BE" dirty="0"/>
              <a:t> </a:t>
            </a:r>
            <a:r>
              <a:rPr lang="en-US" altLang="nl-BE" dirty="0" err="1"/>
              <a:t>na</a:t>
            </a:r>
            <a:r>
              <a:rPr lang="en-US" altLang="nl-BE" dirty="0"/>
              <a:t> </a:t>
            </a:r>
            <a:r>
              <a:rPr lang="en-US" altLang="nl-BE" dirty="0" err="1"/>
              <a:t>zware</a:t>
            </a:r>
            <a:r>
              <a:rPr lang="en-US" altLang="nl-BE" dirty="0"/>
              <a:t> training </a:t>
            </a:r>
            <a:r>
              <a:rPr lang="en-US" altLang="nl-BE" sz="3200" dirty="0"/>
              <a:t>(</a:t>
            </a:r>
            <a:r>
              <a:rPr lang="en-US" altLang="nl-BE" sz="3200" dirty="0" err="1"/>
              <a:t>vanaf</a:t>
            </a:r>
            <a:r>
              <a:rPr lang="en-US" altLang="nl-BE" sz="3200" dirty="0"/>
              <a:t> </a:t>
            </a:r>
            <a:r>
              <a:rPr lang="en-US" altLang="nl-BE" sz="3200" dirty="0" err="1"/>
              <a:t>junioren</a:t>
            </a:r>
            <a:r>
              <a:rPr lang="en-US" altLang="nl-BE" sz="3200" dirty="0"/>
              <a:t>)</a:t>
            </a:r>
            <a:endParaRPr lang="nl-BE" dirty="0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5BD7C85-FF4D-4610-8866-3006D3573A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341" y="1357312"/>
            <a:ext cx="3482573" cy="3017838"/>
          </a:xfrm>
          <a:prstGeom prst="rect">
            <a:avLst/>
          </a:prstGeom>
        </p:spPr>
      </p:pic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59D3A1C-66D2-4BEB-A9DD-7A7A7911DB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2747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8680C2-0238-4906-BD51-658F35888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altLang="nl-BE" b="1" dirty="0"/>
              <a:t>De </a:t>
            </a:r>
            <a:r>
              <a:rPr lang="en-GB" altLang="nl-BE" b="1" dirty="0" err="1"/>
              <a:t>ouder</a:t>
            </a:r>
            <a:r>
              <a:rPr lang="en-GB" altLang="nl-BE" b="1" dirty="0"/>
              <a:t> </a:t>
            </a:r>
            <a:r>
              <a:rPr lang="en-GB" altLang="nl-BE" b="1" dirty="0" err="1"/>
              <a:t>als</a:t>
            </a:r>
            <a:r>
              <a:rPr lang="en-GB" altLang="nl-BE" b="1" dirty="0"/>
              <a:t> </a:t>
            </a:r>
            <a:r>
              <a:rPr lang="en-GB" altLang="nl-BE" b="1" dirty="0" err="1"/>
              <a:t>voedingscoach</a:t>
            </a:r>
            <a:r>
              <a:rPr lang="en-GB" altLang="nl-BE" b="1" dirty="0"/>
              <a:t> </a:t>
            </a:r>
            <a:br>
              <a:rPr lang="en-GB" altLang="nl-BE" b="1" dirty="0"/>
            </a:br>
            <a:r>
              <a:rPr lang="en-GB" altLang="nl-BE" sz="4000" b="1" dirty="0"/>
              <a:t>To do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3783888-1010-4E0A-A99A-24361EE292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  <a:defRPr/>
            </a:pPr>
            <a:r>
              <a:rPr lang="en-GB" sz="1800" u="sng" dirty="0" err="1">
                <a:latin typeface="Arial" charset="0"/>
                <a:cs typeface="Arial" charset="0"/>
              </a:rPr>
              <a:t>Bereid</a:t>
            </a:r>
            <a:r>
              <a:rPr lang="en-GB" sz="1800" u="sng" dirty="0">
                <a:latin typeface="Arial" charset="0"/>
                <a:cs typeface="Arial" charset="0"/>
              </a:rPr>
              <a:t> </a:t>
            </a:r>
            <a:r>
              <a:rPr lang="en-GB" sz="1800" u="sng" dirty="0" err="1">
                <a:latin typeface="Arial" charset="0"/>
                <a:cs typeface="Arial" charset="0"/>
              </a:rPr>
              <a:t>recuperatie</a:t>
            </a:r>
            <a:r>
              <a:rPr lang="en-GB" sz="1800" u="sng" dirty="0">
                <a:latin typeface="Arial" charset="0"/>
                <a:cs typeface="Arial" charset="0"/>
              </a:rPr>
              <a:t> </a:t>
            </a:r>
            <a:r>
              <a:rPr lang="en-GB" sz="1800" u="sng" dirty="0" err="1">
                <a:latin typeface="Arial" charset="0"/>
                <a:cs typeface="Arial" charset="0"/>
              </a:rPr>
              <a:t>voor</a:t>
            </a:r>
            <a:endParaRPr lang="en-GB" sz="1800" dirty="0">
              <a:latin typeface="Arial" charset="0"/>
              <a:cs typeface="Arial" charset="0"/>
            </a:endParaRPr>
          </a:p>
          <a:p>
            <a:pPr lvl="1">
              <a:buFont typeface="Arial" charset="0"/>
              <a:buChar char="•"/>
              <a:defRPr/>
            </a:pPr>
            <a:r>
              <a:rPr lang="en-GB" sz="1800" dirty="0" err="1"/>
              <a:t>Koolhydraatrijke</a:t>
            </a:r>
            <a:r>
              <a:rPr lang="en-GB" sz="1800" dirty="0"/>
              <a:t> snacks </a:t>
            </a:r>
          </a:p>
          <a:p>
            <a:pPr lvl="1">
              <a:buFont typeface="Arial" charset="0"/>
              <a:buChar char="•"/>
              <a:defRPr/>
            </a:pPr>
            <a:r>
              <a:rPr lang="en-GB" sz="1800" dirty="0" err="1"/>
              <a:t>Zuivel</a:t>
            </a:r>
            <a:r>
              <a:rPr lang="en-GB" sz="1800" dirty="0"/>
              <a:t>- of </a:t>
            </a:r>
            <a:r>
              <a:rPr lang="en-GB" sz="1800" dirty="0" err="1"/>
              <a:t>sojaproducten</a:t>
            </a:r>
            <a:endParaRPr lang="en-GB" sz="1800" dirty="0"/>
          </a:p>
          <a:p>
            <a:pPr marL="0" indent="0">
              <a:buNone/>
              <a:defRPr/>
            </a:pPr>
            <a:r>
              <a:rPr lang="en-GB" sz="1800" u="sng" dirty="0"/>
              <a:t>Coach je kind</a:t>
            </a:r>
          </a:p>
          <a:p>
            <a:pPr lvl="1">
              <a:buFont typeface="Arial" charset="0"/>
              <a:buChar char="•"/>
              <a:defRPr/>
            </a:pPr>
            <a:r>
              <a:rPr lang="en-GB" sz="1800" dirty="0" err="1"/>
              <a:t>Geef</a:t>
            </a:r>
            <a:r>
              <a:rPr lang="en-GB" sz="1800" dirty="0"/>
              <a:t> </a:t>
            </a:r>
            <a:r>
              <a:rPr lang="en-GB" sz="1800" dirty="0" err="1"/>
              <a:t>aan</a:t>
            </a:r>
            <a:r>
              <a:rPr lang="en-GB" sz="1800" dirty="0"/>
              <a:t> </a:t>
            </a:r>
            <a:r>
              <a:rPr lang="en-GB" sz="1800" dirty="0" err="1"/>
              <a:t>dat</a:t>
            </a:r>
            <a:r>
              <a:rPr lang="en-GB" sz="1800" dirty="0"/>
              <a:t> </a:t>
            </a:r>
            <a:r>
              <a:rPr lang="en-GB" sz="1800" dirty="0" err="1"/>
              <a:t>recuperatie</a:t>
            </a:r>
            <a:r>
              <a:rPr lang="en-GB" sz="1800" dirty="0"/>
              <a:t> </a:t>
            </a:r>
            <a:r>
              <a:rPr lang="en-GB" sz="1800" dirty="0" err="1"/>
              <a:t>een</a:t>
            </a:r>
            <a:r>
              <a:rPr lang="en-GB" sz="1800" dirty="0"/>
              <a:t> </a:t>
            </a:r>
            <a:r>
              <a:rPr lang="en-GB" sz="1800" dirty="0" err="1"/>
              <a:t>deel</a:t>
            </a:r>
            <a:r>
              <a:rPr lang="en-GB" sz="1800" dirty="0"/>
              <a:t> </a:t>
            </a:r>
          </a:p>
          <a:p>
            <a:pPr lvl="1">
              <a:buNone/>
              <a:defRPr/>
            </a:pPr>
            <a:r>
              <a:rPr lang="en-GB" sz="1800" dirty="0"/>
              <a:t>	van de training is.</a:t>
            </a:r>
          </a:p>
          <a:p>
            <a:pPr lvl="1">
              <a:buFont typeface="Arial" charset="0"/>
              <a:buChar char="•"/>
              <a:defRPr/>
            </a:pPr>
            <a:r>
              <a:rPr lang="en-GB" sz="1800" dirty="0" err="1"/>
              <a:t>Zorg</a:t>
            </a:r>
            <a:r>
              <a:rPr lang="en-GB" sz="1800" dirty="0"/>
              <a:t> </a:t>
            </a:r>
            <a:r>
              <a:rPr lang="en-GB" sz="1800" dirty="0" err="1"/>
              <a:t>voor</a:t>
            </a:r>
            <a:r>
              <a:rPr lang="en-GB" sz="1800" dirty="0"/>
              <a:t> </a:t>
            </a:r>
            <a:r>
              <a:rPr lang="en-GB" sz="1800" dirty="0" err="1"/>
              <a:t>aanbod</a:t>
            </a:r>
            <a:r>
              <a:rPr lang="en-GB" sz="1800" dirty="0"/>
              <a:t>, maar </a:t>
            </a:r>
            <a:r>
              <a:rPr lang="en-GB" sz="1800" dirty="0" err="1"/>
              <a:t>maak</a:t>
            </a:r>
            <a:r>
              <a:rPr lang="en-GB" sz="1800" dirty="0"/>
              <a:t> </a:t>
            </a:r>
          </a:p>
          <a:p>
            <a:pPr lvl="1">
              <a:buNone/>
              <a:defRPr/>
            </a:pPr>
            <a:r>
              <a:rPr lang="en-GB" sz="1800" dirty="0"/>
              <a:t>	</a:t>
            </a:r>
            <a:r>
              <a:rPr lang="en-GB" sz="1800" dirty="0" err="1"/>
              <a:t>ook</a:t>
            </a:r>
            <a:r>
              <a:rPr lang="en-GB" sz="1800" dirty="0"/>
              <a:t> </a:t>
            </a:r>
            <a:r>
              <a:rPr lang="en-GB" sz="1800" dirty="0" err="1"/>
              <a:t>zelfstandig</a:t>
            </a:r>
            <a:r>
              <a:rPr lang="en-GB" sz="1800" dirty="0"/>
              <a:t>.</a:t>
            </a: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0C5457B-7C24-4C6C-89BC-640145CB14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88410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FCE882-FB7F-41FE-98EC-EF4113781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nl-BE" b="1" dirty="0"/>
              <a:t>Accent 4 </a:t>
            </a:r>
            <a:r>
              <a:rPr lang="en-GB" altLang="nl-BE" sz="4000" b="1" dirty="0" err="1"/>
              <a:t>Koersdag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6831197-0123-4C69-B042-F7F95F0ED6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60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3986AC2-57CC-4A57-9B3E-25B2FC7495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1524" y="1120775"/>
            <a:ext cx="4870450" cy="325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15562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4B5586-843C-4B4B-863E-99E9C5E25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nl-BE" b="1" dirty="0"/>
              <a:t>KOERSDAG: </a:t>
            </a:r>
            <a:r>
              <a:rPr lang="en-GB" altLang="nl-BE" b="1" dirty="0" err="1"/>
              <a:t>Aandachtspunten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2B1B19B-4230-4740-A63E-BFA7EEA406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7990" y="1200151"/>
            <a:ext cx="8229600" cy="2724150"/>
          </a:xfrm>
        </p:spPr>
        <p:txBody>
          <a:bodyPr/>
          <a:lstStyle/>
          <a:p>
            <a:pPr marL="0" indent="0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GB" altLang="nl-BE" sz="1800" b="1" dirty="0" err="1"/>
              <a:t>Voor</a:t>
            </a:r>
            <a:r>
              <a:rPr lang="en-GB" altLang="nl-BE" sz="1800" b="1" dirty="0"/>
              <a:t> de </a:t>
            </a:r>
            <a:r>
              <a:rPr lang="en-GB" altLang="nl-BE" sz="1800" b="1" dirty="0" err="1"/>
              <a:t>koers</a:t>
            </a:r>
            <a:endParaRPr lang="en-GB" altLang="nl-BE" sz="1800" b="1" dirty="0"/>
          </a:p>
          <a:p>
            <a:pPr lvl="1">
              <a:lnSpc>
                <a:spcPct val="90000"/>
              </a:lnSpc>
            </a:pPr>
            <a:r>
              <a:rPr lang="en-GB" altLang="nl-BE" sz="1800" dirty="0">
                <a:latin typeface="Arial" panose="020B0604020202020204" pitchFamily="34" charset="0"/>
                <a:cs typeface="Arial" panose="020B0604020202020204" pitchFamily="34" charset="0"/>
              </a:rPr>
              <a:t>Accent op </a:t>
            </a:r>
            <a:r>
              <a:rPr lang="en-GB" altLang="nl-BE" sz="1800" dirty="0" err="1">
                <a:latin typeface="Arial" panose="020B0604020202020204" pitchFamily="34" charset="0"/>
                <a:cs typeface="Arial" panose="020B0604020202020204" pitchFamily="34" charset="0"/>
              </a:rPr>
              <a:t>prestatie</a:t>
            </a:r>
            <a:r>
              <a:rPr lang="en-GB" altLang="nl-BE" sz="18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2">
              <a:lnSpc>
                <a:spcPct val="90000"/>
              </a:lnSpc>
            </a:pPr>
            <a:r>
              <a:rPr lang="en-GB" altLang="nl-BE" sz="1800" dirty="0" err="1">
                <a:latin typeface="Arial" panose="020B0604020202020204" pitchFamily="34" charset="0"/>
                <a:cs typeface="Arial" panose="020B0604020202020204" pitchFamily="34" charset="0"/>
              </a:rPr>
              <a:t>Opname</a:t>
            </a:r>
            <a:r>
              <a:rPr lang="en-GB" altLang="nl-BE" sz="1800" dirty="0">
                <a:latin typeface="Arial" panose="020B0604020202020204" pitchFamily="34" charset="0"/>
                <a:cs typeface="Arial" panose="020B0604020202020204" pitchFamily="34" charset="0"/>
              </a:rPr>
              <a:t> van </a:t>
            </a:r>
            <a:r>
              <a:rPr lang="en-GB" altLang="nl-BE" sz="1800" dirty="0" err="1">
                <a:latin typeface="Arial" panose="020B0604020202020204" pitchFamily="34" charset="0"/>
                <a:cs typeface="Arial" panose="020B0604020202020204" pitchFamily="34" charset="0"/>
              </a:rPr>
              <a:t>voldoende</a:t>
            </a:r>
            <a:r>
              <a:rPr lang="en-GB" altLang="nl-BE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nl-BE" sz="1800" u="sng" dirty="0" err="1">
                <a:latin typeface="Arial" panose="020B0604020202020204" pitchFamily="34" charset="0"/>
                <a:cs typeface="Arial" panose="020B0604020202020204" pitchFamily="34" charset="0"/>
              </a:rPr>
              <a:t>koolhydraten</a:t>
            </a:r>
            <a:r>
              <a:rPr lang="en-GB" altLang="nl-BE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nl-BE" sz="18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GB" altLang="nl-BE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nl-BE" sz="1800" u="sng" dirty="0" err="1">
                <a:latin typeface="Arial" panose="020B0604020202020204" pitchFamily="34" charset="0"/>
                <a:cs typeface="Arial" panose="020B0604020202020204" pitchFamily="34" charset="0"/>
              </a:rPr>
              <a:t>vocht</a:t>
            </a:r>
            <a:r>
              <a:rPr lang="en-GB" altLang="nl-BE" sz="1800" u="sng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GB" altLang="nl-BE" sz="1800" u="sng" dirty="0" err="1">
                <a:latin typeface="Arial" panose="020B0604020202020204" pitchFamily="34" charset="0"/>
                <a:cs typeface="Arial" panose="020B0604020202020204" pitchFamily="34" charset="0"/>
              </a:rPr>
              <a:t>urinecheck</a:t>
            </a:r>
            <a:r>
              <a:rPr lang="en-GB" altLang="nl-BE" sz="1800" u="sng" dirty="0">
                <a:latin typeface="Arial" panose="020B0604020202020204" pitchFamily="34" charset="0"/>
                <a:cs typeface="Arial" panose="020B0604020202020204" pitchFamily="34" charset="0"/>
              </a:rPr>
              <a:t>!)</a:t>
            </a:r>
          </a:p>
          <a:p>
            <a:pPr lvl="2">
              <a:lnSpc>
                <a:spcPct val="90000"/>
              </a:lnSpc>
            </a:pPr>
            <a:endParaRPr lang="en-GB" altLang="nl-B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GB" altLang="nl-BE" sz="1800" dirty="0" err="1">
                <a:latin typeface="Arial" panose="020B0604020202020204" pitchFamily="34" charset="0"/>
                <a:cs typeface="Arial" panose="020B0604020202020204" pitchFamily="34" charset="0"/>
              </a:rPr>
              <a:t>Voeding</a:t>
            </a:r>
            <a:r>
              <a:rPr lang="en-GB" altLang="nl-BE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nl-BE" sz="1800" dirty="0" err="1">
                <a:latin typeface="Arial" panose="020B0604020202020204" pitchFamily="34" charset="0"/>
                <a:cs typeface="Arial" panose="020B0604020202020204" pitchFamily="34" charset="0"/>
              </a:rPr>
              <a:t>voor</a:t>
            </a:r>
            <a:r>
              <a:rPr lang="en-GB" altLang="nl-BE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nl-BE" sz="1800" dirty="0" err="1">
                <a:latin typeface="Arial" panose="020B0604020202020204" pitchFamily="34" charset="0"/>
                <a:cs typeface="Arial" panose="020B0604020202020204" pitchFamily="34" charset="0"/>
              </a:rPr>
              <a:t>gezondheid</a:t>
            </a:r>
            <a:r>
              <a:rPr lang="en-GB" altLang="nl-BE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nl-BE" sz="18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GB" altLang="nl-BE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nl-BE" sz="1800" dirty="0" err="1">
                <a:latin typeface="Arial" panose="020B0604020202020204" pitchFamily="34" charset="0"/>
                <a:cs typeface="Arial" panose="020B0604020202020204" pitchFamily="34" charset="0"/>
              </a:rPr>
              <a:t>herstel</a:t>
            </a:r>
            <a:r>
              <a:rPr lang="en-GB" altLang="nl-BE" sz="1800" dirty="0">
                <a:latin typeface="Arial" panose="020B0604020202020204" pitchFamily="34" charset="0"/>
                <a:cs typeface="Arial" panose="020B0604020202020204" pitchFamily="34" charset="0"/>
              </a:rPr>
              <a:t> van </a:t>
            </a:r>
            <a:r>
              <a:rPr lang="en-GB" altLang="nl-BE" sz="1800" dirty="0" err="1">
                <a:latin typeface="Arial" panose="020B0604020202020204" pitchFamily="34" charset="0"/>
                <a:cs typeface="Arial" panose="020B0604020202020204" pitchFamily="34" charset="0"/>
              </a:rPr>
              <a:t>ondergeschikt</a:t>
            </a:r>
            <a:r>
              <a:rPr lang="en-GB" altLang="nl-BE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nl-BE" sz="1800" dirty="0" err="1">
                <a:latin typeface="Arial" panose="020B0604020202020204" pitchFamily="34" charset="0"/>
                <a:cs typeface="Arial" panose="020B0604020202020204" pitchFamily="34" charset="0"/>
              </a:rPr>
              <a:t>belang</a:t>
            </a:r>
            <a:r>
              <a:rPr lang="en-GB" altLang="nl-BE" sz="18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2">
              <a:lnSpc>
                <a:spcPct val="90000"/>
              </a:lnSpc>
            </a:pPr>
            <a:r>
              <a:rPr lang="en-GB" altLang="nl-BE" sz="1800" dirty="0" err="1">
                <a:latin typeface="Arial" panose="020B0604020202020204" pitchFamily="34" charset="0"/>
                <a:cs typeface="Arial" panose="020B0604020202020204" pitchFamily="34" charset="0"/>
              </a:rPr>
              <a:t>Beperken</a:t>
            </a:r>
            <a:r>
              <a:rPr lang="en-GB" altLang="nl-BE" sz="1800" dirty="0">
                <a:latin typeface="Arial" panose="020B0604020202020204" pitchFamily="34" charset="0"/>
                <a:cs typeface="Arial" panose="020B0604020202020204" pitchFamily="34" charset="0"/>
              </a:rPr>
              <a:t> van </a:t>
            </a:r>
            <a:r>
              <a:rPr lang="en-GB" altLang="nl-BE" sz="1800" dirty="0" err="1">
                <a:latin typeface="Arial" panose="020B0604020202020204" pitchFamily="34" charset="0"/>
                <a:cs typeface="Arial" panose="020B0604020202020204" pitchFamily="34" charset="0"/>
              </a:rPr>
              <a:t>vezels</a:t>
            </a:r>
            <a:r>
              <a:rPr lang="en-GB" altLang="nl-BE" sz="1800" dirty="0"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r>
              <a:rPr lang="en-GB" altLang="nl-BE" sz="1800" dirty="0" err="1">
                <a:latin typeface="Arial" panose="020B0604020202020204" pitchFamily="34" charset="0"/>
                <a:cs typeface="Arial" panose="020B0604020202020204" pitchFamily="34" charset="0"/>
              </a:rPr>
              <a:t>groenten</a:t>
            </a:r>
            <a:r>
              <a:rPr lang="en-GB" altLang="nl-BE" sz="1800" dirty="0">
                <a:latin typeface="Arial" panose="020B0604020202020204" pitchFamily="34" charset="0"/>
                <a:cs typeface="Arial" panose="020B0604020202020204" pitchFamily="34" charset="0"/>
              </a:rPr>
              <a:t> – fruit – bruin brood </a:t>
            </a:r>
          </a:p>
          <a:p>
            <a:pPr lvl="2">
              <a:lnSpc>
                <a:spcPct val="90000"/>
              </a:lnSpc>
            </a:pPr>
            <a:r>
              <a:rPr lang="en-GB" altLang="nl-BE" sz="1800" dirty="0" err="1">
                <a:latin typeface="Arial" panose="020B0604020202020204" pitchFamily="34" charset="0"/>
                <a:cs typeface="Arial" panose="020B0604020202020204" pitchFamily="34" charset="0"/>
              </a:rPr>
              <a:t>Beperken</a:t>
            </a:r>
            <a:r>
              <a:rPr lang="en-GB" altLang="nl-BE" sz="1800" dirty="0">
                <a:latin typeface="Arial" panose="020B0604020202020204" pitchFamily="34" charset="0"/>
                <a:cs typeface="Arial" panose="020B0604020202020204" pitchFamily="34" charset="0"/>
              </a:rPr>
              <a:t> van </a:t>
            </a:r>
            <a:r>
              <a:rPr lang="en-GB" altLang="nl-BE" sz="1800" dirty="0" err="1">
                <a:latin typeface="Arial" panose="020B0604020202020204" pitchFamily="34" charset="0"/>
                <a:cs typeface="Arial" panose="020B0604020202020204" pitchFamily="34" charset="0"/>
              </a:rPr>
              <a:t>eiwitrijke</a:t>
            </a:r>
            <a:r>
              <a:rPr lang="en-GB" altLang="nl-BE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nl-BE" sz="1800" dirty="0" err="1">
                <a:latin typeface="Arial" panose="020B0604020202020204" pitchFamily="34" charset="0"/>
                <a:cs typeface="Arial" panose="020B0604020202020204" pitchFamily="34" charset="0"/>
              </a:rPr>
              <a:t>voedingsmiddelen</a:t>
            </a:r>
            <a:r>
              <a:rPr lang="en-GB" altLang="nl-BE" sz="1800" dirty="0"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r>
              <a:rPr lang="en-GB" altLang="nl-BE" sz="1800" dirty="0" err="1">
                <a:latin typeface="Arial" panose="020B0604020202020204" pitchFamily="34" charset="0"/>
                <a:cs typeface="Arial" panose="020B0604020202020204" pitchFamily="34" charset="0"/>
              </a:rPr>
              <a:t>vlees</a:t>
            </a:r>
            <a:r>
              <a:rPr lang="en-GB" altLang="nl-BE" sz="18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GB" altLang="nl-BE" sz="1800" dirty="0" err="1">
                <a:latin typeface="Arial" panose="020B0604020202020204" pitchFamily="34" charset="0"/>
                <a:cs typeface="Arial" panose="020B0604020202020204" pitchFamily="34" charset="0"/>
              </a:rPr>
              <a:t>kaas</a:t>
            </a:r>
            <a:endParaRPr lang="en-GB" altLang="nl-B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lnSpc>
                <a:spcPct val="90000"/>
              </a:lnSpc>
            </a:pPr>
            <a:endParaRPr lang="en-GB" altLang="nl-B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GB" altLang="nl-BE" sz="1800" b="1" dirty="0"/>
              <a:t>Na de </a:t>
            </a:r>
            <a:r>
              <a:rPr lang="en-GB" altLang="nl-BE" sz="1800" b="1" dirty="0" err="1"/>
              <a:t>koers</a:t>
            </a:r>
            <a:endParaRPr lang="en-GB" altLang="nl-BE" sz="1800" b="1" dirty="0"/>
          </a:p>
          <a:p>
            <a:pPr lvl="1">
              <a:lnSpc>
                <a:spcPct val="90000"/>
              </a:lnSpc>
            </a:pPr>
            <a:r>
              <a:rPr lang="en-GB" altLang="nl-BE" sz="1800" dirty="0">
                <a:latin typeface="Arial" panose="020B0604020202020204" pitchFamily="34" charset="0"/>
                <a:cs typeface="Arial" panose="020B0604020202020204" pitchFamily="34" charset="0"/>
              </a:rPr>
              <a:t>Accent op </a:t>
            </a:r>
            <a:r>
              <a:rPr lang="en-GB" altLang="nl-BE" sz="1800" dirty="0" err="1">
                <a:latin typeface="Arial" panose="020B0604020202020204" pitchFamily="34" charset="0"/>
                <a:cs typeface="Arial" panose="020B0604020202020204" pitchFamily="34" charset="0"/>
              </a:rPr>
              <a:t>recuperatie</a:t>
            </a:r>
            <a:endParaRPr lang="en-GB" altLang="nl-B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GB" altLang="nl-BE" sz="1800" dirty="0">
                <a:latin typeface="Arial" panose="020B0604020202020204" pitchFamily="34" charset="0"/>
                <a:cs typeface="Arial" panose="020B0604020202020204" pitchFamily="34" charset="0"/>
              </a:rPr>
              <a:t>Accent op </a:t>
            </a:r>
            <a:r>
              <a:rPr lang="en-GB" altLang="nl-BE" sz="1800" dirty="0" err="1">
                <a:latin typeface="Arial" panose="020B0604020202020204" pitchFamily="34" charset="0"/>
                <a:cs typeface="Arial" panose="020B0604020202020204" pitchFamily="34" charset="0"/>
              </a:rPr>
              <a:t>gezondheid</a:t>
            </a:r>
            <a:endParaRPr lang="nl-BE" sz="18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D0169D3-A0D4-4490-99DE-DACCF642E2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57905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DEB810-A4BC-44C5-B6FD-17421683B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nl-BE" b="1" dirty="0"/>
              <a:t>KOERSDAG: </a:t>
            </a:r>
            <a:r>
              <a:rPr lang="en-GB" altLang="nl-BE" b="1" dirty="0" err="1"/>
              <a:t>Ontbijt</a:t>
            </a:r>
            <a:endParaRPr lang="nl-BE" dirty="0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B081B851-8746-4E0C-A50C-506A6CBBAF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827170"/>
            <a:ext cx="4482552" cy="3167313"/>
          </a:xfrm>
          <a:prstGeom prst="rect">
            <a:avLst/>
          </a:prstGeom>
        </p:spPr>
      </p:pic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5BCB35F-9D21-47A7-BAE3-A972AB30D3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12149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28B8E5-4262-4691-B463-D87132CA4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altLang="nl-BE" b="1" dirty="0"/>
              <a:t>KOERSDAG</a:t>
            </a:r>
            <a:br>
              <a:rPr lang="en-GB" altLang="nl-BE" b="1" dirty="0"/>
            </a:br>
            <a:r>
              <a:rPr lang="en-GB" altLang="nl-BE" b="1" dirty="0" err="1"/>
              <a:t>Maaltijd</a:t>
            </a:r>
            <a:r>
              <a:rPr lang="en-GB" altLang="nl-BE" b="1" dirty="0"/>
              <a:t> 2 </a:t>
            </a:r>
            <a:r>
              <a:rPr lang="en-GB" altLang="nl-BE" b="1" dirty="0" err="1"/>
              <a:t>uur</a:t>
            </a:r>
            <a:r>
              <a:rPr lang="en-GB" altLang="nl-BE" b="1" dirty="0"/>
              <a:t> </a:t>
            </a:r>
            <a:r>
              <a:rPr lang="en-GB" altLang="nl-BE" b="1" dirty="0" err="1"/>
              <a:t>voor</a:t>
            </a:r>
            <a:r>
              <a:rPr lang="en-GB" altLang="nl-BE" b="1" dirty="0"/>
              <a:t> </a:t>
            </a:r>
            <a:r>
              <a:rPr lang="en-GB" altLang="nl-BE" b="1" dirty="0" err="1"/>
              <a:t>koers</a:t>
            </a:r>
            <a:endParaRPr lang="nl-BE" dirty="0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CA0323D0-2D42-41CE-8F00-4BC69F069D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1183" y="1200150"/>
            <a:ext cx="4780630" cy="2962776"/>
          </a:xfrm>
          <a:prstGeom prst="rect">
            <a:avLst/>
          </a:prstGeom>
        </p:spPr>
      </p:pic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6EFBA65-4C4D-4C23-A8BC-F7D044FE29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14778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5E8F9B-71BD-437A-9476-74955A44F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altLang="nl-BE" b="1" dirty="0"/>
              <a:t>KOERSDAG</a:t>
            </a:r>
            <a:br>
              <a:rPr lang="en-GB" altLang="nl-BE" b="1" dirty="0"/>
            </a:br>
            <a:r>
              <a:rPr lang="en-GB" altLang="nl-BE" b="1" dirty="0" err="1"/>
              <a:t>Tussen</a:t>
            </a:r>
            <a:r>
              <a:rPr lang="en-GB" altLang="nl-BE" b="1" dirty="0"/>
              <a:t> 1 </a:t>
            </a:r>
            <a:r>
              <a:rPr lang="en-GB" altLang="nl-BE" b="1" dirty="0" err="1"/>
              <a:t>en</a:t>
            </a:r>
            <a:r>
              <a:rPr lang="en-GB" altLang="nl-BE" b="1" dirty="0"/>
              <a:t> 2 </a:t>
            </a:r>
            <a:r>
              <a:rPr lang="en-GB" altLang="nl-BE" b="1" dirty="0" err="1"/>
              <a:t>uur</a:t>
            </a:r>
            <a:r>
              <a:rPr lang="en-GB" altLang="nl-BE" b="1" dirty="0"/>
              <a:t> </a:t>
            </a:r>
            <a:r>
              <a:rPr lang="en-GB" altLang="nl-BE" b="1" dirty="0" err="1"/>
              <a:t>voor</a:t>
            </a:r>
            <a:r>
              <a:rPr lang="en-GB" altLang="nl-BE" b="1" dirty="0"/>
              <a:t> </a:t>
            </a:r>
            <a:r>
              <a:rPr lang="en-GB" altLang="nl-BE" b="1" dirty="0" err="1"/>
              <a:t>koers</a:t>
            </a:r>
            <a:endParaRPr lang="nl-BE" dirty="0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D2D6C969-A4D5-41CE-AEA1-29FA5136E0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1112" y="1200150"/>
            <a:ext cx="3641656" cy="2972896"/>
          </a:xfrm>
          <a:prstGeom prst="rect">
            <a:avLst/>
          </a:prstGeom>
        </p:spPr>
      </p:pic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5160176-8EF6-4E5A-A53D-D50F1374AF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79924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90FD83-BC3C-47C6-B8FA-850991EF2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altLang="nl-BE" b="1" dirty="0"/>
              <a:t>KOERSDAG</a:t>
            </a:r>
            <a:br>
              <a:rPr lang="en-GB" altLang="nl-BE" b="1" dirty="0"/>
            </a:br>
            <a:r>
              <a:rPr lang="en-GB" altLang="nl-BE" b="1" dirty="0" err="1"/>
              <a:t>Laatste</a:t>
            </a:r>
            <a:r>
              <a:rPr lang="en-GB" altLang="nl-BE" b="1" dirty="0"/>
              <a:t> </a:t>
            </a:r>
            <a:r>
              <a:rPr lang="en-GB" altLang="nl-BE" b="1" dirty="0" err="1"/>
              <a:t>uur</a:t>
            </a:r>
            <a:r>
              <a:rPr lang="en-GB" altLang="nl-BE" b="1" dirty="0"/>
              <a:t> </a:t>
            </a:r>
            <a:r>
              <a:rPr lang="en-GB" altLang="nl-BE" b="1" dirty="0" err="1"/>
              <a:t>voor</a:t>
            </a:r>
            <a:r>
              <a:rPr lang="en-GB" altLang="nl-BE" b="1" dirty="0"/>
              <a:t> de </a:t>
            </a:r>
            <a:r>
              <a:rPr lang="en-GB" altLang="nl-BE" b="1" dirty="0" err="1"/>
              <a:t>koers</a:t>
            </a:r>
            <a:endParaRPr lang="nl-BE" dirty="0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36043AEA-BF8C-4544-85C9-B42B68BF49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5379" y="1200149"/>
            <a:ext cx="5008371" cy="2950745"/>
          </a:xfrm>
          <a:prstGeom prst="rect">
            <a:avLst/>
          </a:prstGeom>
        </p:spPr>
      </p:pic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BE583FE-67F9-451D-9E0F-A327DE6853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41629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3A5936-E8A3-4CCF-985A-570B4B132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altLang="nl-BE" b="1" dirty="0"/>
              <a:t>KOERSDAG</a:t>
            </a:r>
            <a:br>
              <a:rPr lang="en-GB" altLang="nl-BE" b="1" dirty="0"/>
            </a:br>
            <a:r>
              <a:rPr lang="en-GB" altLang="nl-BE" b="1" dirty="0" err="1"/>
              <a:t>Koers</a:t>
            </a:r>
            <a:r>
              <a:rPr lang="en-GB" altLang="nl-BE" b="1" dirty="0"/>
              <a:t> </a:t>
            </a:r>
            <a:r>
              <a:rPr lang="en-GB" altLang="nl-BE" b="1" dirty="0" err="1"/>
              <a:t>en</a:t>
            </a:r>
            <a:r>
              <a:rPr lang="en-GB" altLang="nl-BE" b="1" dirty="0"/>
              <a:t> </a:t>
            </a:r>
            <a:r>
              <a:rPr lang="en-GB" altLang="nl-BE" b="1" dirty="0" err="1"/>
              <a:t>Recuperatie</a:t>
            </a:r>
            <a:endParaRPr lang="nl-BE" dirty="0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D6C33DFC-DE25-41E2-A768-53D615EE19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199" y="1226217"/>
            <a:ext cx="4686323" cy="3148933"/>
          </a:xfrm>
          <a:prstGeom prst="rect">
            <a:avLst/>
          </a:prstGeom>
        </p:spPr>
      </p:pic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EE9283C-D00E-4C01-AAFE-88A20C4D2B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75119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72E886-8A73-4D2C-9F6A-73DF39324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altLang="nl-BE" b="1" dirty="0"/>
              <a:t>De </a:t>
            </a:r>
            <a:r>
              <a:rPr lang="en-GB" altLang="nl-BE" b="1" dirty="0" err="1"/>
              <a:t>ouder</a:t>
            </a:r>
            <a:r>
              <a:rPr lang="en-GB" altLang="nl-BE" b="1" dirty="0"/>
              <a:t> </a:t>
            </a:r>
            <a:r>
              <a:rPr lang="en-GB" altLang="nl-BE" b="1" dirty="0" err="1"/>
              <a:t>als</a:t>
            </a:r>
            <a:r>
              <a:rPr lang="en-GB" altLang="nl-BE" b="1" dirty="0"/>
              <a:t> </a:t>
            </a:r>
            <a:r>
              <a:rPr lang="en-GB" altLang="nl-BE" b="1" dirty="0" err="1"/>
              <a:t>voedingscoach</a:t>
            </a:r>
            <a:r>
              <a:rPr lang="en-GB" altLang="nl-BE" b="1" dirty="0"/>
              <a:t> </a:t>
            </a:r>
            <a:br>
              <a:rPr lang="en-GB" altLang="nl-BE" b="1" dirty="0"/>
            </a:br>
            <a:r>
              <a:rPr lang="en-GB" altLang="nl-BE" sz="4000" b="1" dirty="0"/>
              <a:t>To do</a:t>
            </a:r>
            <a:endParaRPr lang="nl-BE" dirty="0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60090A10-CB5D-45F9-AA09-0C5A4D4944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063625"/>
            <a:ext cx="6890989" cy="2966954"/>
          </a:xfrm>
          <a:prstGeom prst="rect">
            <a:avLst/>
          </a:prstGeom>
        </p:spPr>
      </p:pic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867B87C-D074-4313-9D89-E66265993E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92170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ACBCEB-E49B-41B2-9A07-BD174044E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altLang="nl-BE" b="1" dirty="0"/>
              <a:t>De </a:t>
            </a:r>
            <a:r>
              <a:rPr lang="en-GB" altLang="nl-BE" b="1" dirty="0" err="1"/>
              <a:t>ouder</a:t>
            </a:r>
            <a:r>
              <a:rPr lang="en-GB" altLang="nl-BE" b="1" dirty="0"/>
              <a:t> </a:t>
            </a:r>
            <a:r>
              <a:rPr lang="en-GB" altLang="nl-BE" b="1" dirty="0" err="1"/>
              <a:t>als</a:t>
            </a:r>
            <a:r>
              <a:rPr lang="en-GB" altLang="nl-BE" b="1" dirty="0"/>
              <a:t> </a:t>
            </a:r>
            <a:r>
              <a:rPr lang="en-GB" altLang="nl-BE" b="1" dirty="0" err="1"/>
              <a:t>voedingscoach</a:t>
            </a:r>
            <a:r>
              <a:rPr lang="en-GB" altLang="nl-BE" b="1" dirty="0"/>
              <a:t> </a:t>
            </a:r>
            <a:br>
              <a:rPr lang="en-GB" altLang="nl-BE" b="1" dirty="0"/>
            </a:br>
            <a:r>
              <a:rPr lang="en-GB" altLang="nl-BE" sz="4000" b="1" dirty="0" err="1"/>
              <a:t>Besluit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38A57CA-3C08-478C-9A34-D27216D7DF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68</a:t>
            </a:fld>
            <a:endParaRPr lang="en-US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B3786E16-ED24-42CA-BA92-39AE7F5BFB68}"/>
              </a:ext>
            </a:extLst>
          </p:cNvPr>
          <p:cNvSpPr txBox="1">
            <a:spLocks/>
          </p:cNvSpPr>
          <p:nvPr/>
        </p:nvSpPr>
        <p:spPr>
          <a:xfrm>
            <a:off x="1167815" y="2181224"/>
            <a:ext cx="7499350" cy="2376488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0" i="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endParaRPr lang="en-GB" altLang="nl-BE" dirty="0"/>
          </a:p>
          <a:p>
            <a:pPr>
              <a:buFontTx/>
              <a:buNone/>
            </a:pPr>
            <a:r>
              <a:rPr lang="en-GB" altLang="nl-BE" sz="1800" dirty="0"/>
              <a:t>Op </a:t>
            </a:r>
            <a:r>
              <a:rPr lang="en-GB" altLang="nl-BE" sz="1800" dirty="0" err="1"/>
              <a:t>vlak</a:t>
            </a:r>
            <a:r>
              <a:rPr lang="en-GB" altLang="nl-BE" sz="1800" dirty="0"/>
              <a:t> van:</a:t>
            </a:r>
          </a:p>
          <a:p>
            <a:pPr lvl="1"/>
            <a:r>
              <a:rPr lang="en-GB" altLang="nl-BE" sz="1800" dirty="0" err="1">
                <a:cs typeface="Arial" panose="020B0604020202020204" pitchFamily="34" charset="0"/>
              </a:rPr>
              <a:t>Regelmatig</a:t>
            </a:r>
            <a:r>
              <a:rPr lang="en-GB" altLang="nl-BE" sz="1800" dirty="0">
                <a:cs typeface="Arial" panose="020B0604020202020204" pitchFamily="34" charset="0"/>
              </a:rPr>
              <a:t> </a:t>
            </a:r>
            <a:r>
              <a:rPr lang="en-GB" altLang="nl-BE" sz="1800" dirty="0" err="1">
                <a:cs typeface="Arial" panose="020B0604020202020204" pitchFamily="34" charset="0"/>
              </a:rPr>
              <a:t>en</a:t>
            </a:r>
            <a:r>
              <a:rPr lang="en-GB" altLang="nl-BE" sz="1800" dirty="0">
                <a:cs typeface="Arial" panose="020B0604020202020204" pitchFamily="34" charset="0"/>
              </a:rPr>
              <a:t> </a:t>
            </a:r>
            <a:r>
              <a:rPr lang="en-GB" altLang="nl-BE" sz="1800" dirty="0" err="1">
                <a:cs typeface="Arial" panose="020B0604020202020204" pitchFamily="34" charset="0"/>
              </a:rPr>
              <a:t>gezond</a:t>
            </a:r>
            <a:r>
              <a:rPr lang="en-GB" altLang="nl-BE" sz="1800" dirty="0">
                <a:cs typeface="Arial" panose="020B0604020202020204" pitchFamily="34" charset="0"/>
              </a:rPr>
              <a:t> </a:t>
            </a:r>
            <a:r>
              <a:rPr lang="en-GB" altLang="nl-BE" sz="1800" dirty="0" err="1">
                <a:cs typeface="Arial" panose="020B0604020202020204" pitchFamily="34" charset="0"/>
              </a:rPr>
              <a:t>eetpatroon</a:t>
            </a:r>
            <a:endParaRPr lang="en-GB" altLang="nl-BE" sz="1800" dirty="0">
              <a:cs typeface="Arial" panose="020B0604020202020204" pitchFamily="34" charset="0"/>
            </a:endParaRPr>
          </a:p>
          <a:p>
            <a:pPr lvl="1"/>
            <a:r>
              <a:rPr lang="en-GB" altLang="nl-BE" sz="1800" dirty="0" err="1">
                <a:cs typeface="Arial" panose="020B0604020202020204" pitchFamily="34" charset="0"/>
              </a:rPr>
              <a:t>Drinken</a:t>
            </a:r>
            <a:r>
              <a:rPr lang="en-GB" altLang="nl-BE" sz="1800" dirty="0">
                <a:cs typeface="Arial" panose="020B0604020202020204" pitchFamily="34" charset="0"/>
              </a:rPr>
              <a:t> </a:t>
            </a:r>
            <a:r>
              <a:rPr lang="en-GB" altLang="nl-BE" sz="1800" dirty="0" err="1">
                <a:cs typeface="Arial" panose="020B0604020202020204" pitchFamily="34" charset="0"/>
              </a:rPr>
              <a:t>en</a:t>
            </a:r>
            <a:r>
              <a:rPr lang="en-GB" altLang="nl-BE" sz="1800" dirty="0">
                <a:cs typeface="Arial" panose="020B0604020202020204" pitchFamily="34" charset="0"/>
              </a:rPr>
              <a:t> </a:t>
            </a:r>
            <a:r>
              <a:rPr lang="en-GB" altLang="nl-BE" sz="1800" dirty="0" err="1">
                <a:cs typeface="Arial" panose="020B0604020202020204" pitchFamily="34" charset="0"/>
              </a:rPr>
              <a:t>eten</a:t>
            </a:r>
            <a:r>
              <a:rPr lang="en-GB" altLang="nl-BE" sz="1800" dirty="0">
                <a:cs typeface="Arial" panose="020B0604020202020204" pitchFamily="34" charset="0"/>
              </a:rPr>
              <a:t> </a:t>
            </a:r>
            <a:r>
              <a:rPr lang="en-GB" altLang="nl-BE" sz="1800" dirty="0" err="1">
                <a:cs typeface="Arial" panose="020B0604020202020204" pitchFamily="34" charset="0"/>
              </a:rPr>
              <a:t>tijdens</a:t>
            </a:r>
            <a:r>
              <a:rPr lang="en-GB" altLang="nl-BE" sz="1800" dirty="0">
                <a:cs typeface="Arial" panose="020B0604020202020204" pitchFamily="34" charset="0"/>
              </a:rPr>
              <a:t> training</a:t>
            </a:r>
          </a:p>
          <a:p>
            <a:pPr lvl="1"/>
            <a:r>
              <a:rPr lang="en-GB" altLang="nl-BE" sz="1800" dirty="0">
                <a:cs typeface="Arial" panose="020B0604020202020204" pitchFamily="34" charset="0"/>
              </a:rPr>
              <a:t>Goede </a:t>
            </a:r>
            <a:r>
              <a:rPr lang="en-GB" altLang="nl-BE" sz="1800" dirty="0" err="1">
                <a:cs typeface="Arial" panose="020B0604020202020204" pitchFamily="34" charset="0"/>
              </a:rPr>
              <a:t>recuperatie</a:t>
            </a:r>
            <a:endParaRPr lang="en-GB" altLang="nl-BE" sz="1800" dirty="0">
              <a:cs typeface="Arial" panose="020B0604020202020204" pitchFamily="34" charset="0"/>
            </a:endParaRPr>
          </a:p>
          <a:p>
            <a:pPr lvl="1"/>
            <a:r>
              <a:rPr lang="en-GB" altLang="nl-BE" sz="1800" dirty="0" err="1">
                <a:cs typeface="Arial" panose="020B0604020202020204" pitchFamily="34" charset="0"/>
              </a:rPr>
              <a:t>Koersroutine</a:t>
            </a:r>
            <a:r>
              <a:rPr lang="en-GB" altLang="nl-BE" sz="1800" dirty="0">
                <a:cs typeface="Arial" panose="020B0604020202020204" pitchFamily="34" charset="0"/>
              </a:rPr>
              <a:t> </a:t>
            </a:r>
          </a:p>
          <a:p>
            <a:endParaRPr lang="nl-BE" altLang="nl-BE" dirty="0"/>
          </a:p>
        </p:txBody>
      </p:sp>
      <p:sp>
        <p:nvSpPr>
          <p:cNvPr id="6" name="Rounded Rectangle 2">
            <a:extLst>
              <a:ext uri="{FF2B5EF4-FFF2-40B4-BE49-F238E27FC236}">
                <a16:creationId xmlns:a16="http://schemas.microsoft.com/office/drawing/2014/main" id="{891CB09C-65D6-4876-A5F0-06507B6C9B76}"/>
              </a:ext>
            </a:extLst>
          </p:cNvPr>
          <p:cNvSpPr/>
          <p:nvPr/>
        </p:nvSpPr>
        <p:spPr>
          <a:xfrm>
            <a:off x="476835" y="1208087"/>
            <a:ext cx="4897437" cy="15113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GB" dirty="0" err="1">
                <a:latin typeface="Arial" charset="0"/>
                <a:cs typeface="Arial" charset="0"/>
              </a:rPr>
              <a:t>Zorg</a:t>
            </a:r>
            <a:r>
              <a:rPr lang="en-GB" dirty="0">
                <a:latin typeface="Arial" charset="0"/>
                <a:cs typeface="Arial" charset="0"/>
              </a:rPr>
              <a:t> voor </a:t>
            </a:r>
            <a:r>
              <a:rPr lang="en-GB" b="1" dirty="0">
                <a:solidFill>
                  <a:srgbClr val="FF0000"/>
                </a:solidFill>
                <a:latin typeface="Arial" charset="0"/>
                <a:cs typeface="Arial" charset="0"/>
              </a:rPr>
              <a:t>AANBOD</a:t>
            </a:r>
          </a:p>
          <a:p>
            <a:pPr>
              <a:defRPr/>
            </a:pPr>
            <a:r>
              <a:rPr lang="en-GB" dirty="0" err="1">
                <a:latin typeface="Arial" charset="0"/>
                <a:cs typeface="Arial" charset="0"/>
              </a:rPr>
              <a:t>Tracht</a:t>
            </a:r>
            <a:r>
              <a:rPr lang="en-GB" dirty="0">
                <a:latin typeface="Arial" charset="0"/>
                <a:cs typeface="Arial" charset="0"/>
              </a:rPr>
              <a:t> </a:t>
            </a:r>
            <a:r>
              <a:rPr lang="en-GB" b="1" dirty="0">
                <a:solidFill>
                  <a:srgbClr val="FF1B1B"/>
                </a:solidFill>
                <a:latin typeface="Arial" charset="0"/>
                <a:cs typeface="Arial" charset="0"/>
              </a:rPr>
              <a:t>ROUTINES</a:t>
            </a:r>
            <a:r>
              <a:rPr lang="en-GB" dirty="0">
                <a:latin typeface="Arial" charset="0"/>
                <a:cs typeface="Arial" charset="0"/>
              </a:rPr>
              <a:t> </a:t>
            </a:r>
            <a:r>
              <a:rPr lang="en-GB" dirty="0" err="1">
                <a:latin typeface="Arial" charset="0"/>
                <a:cs typeface="Arial" charset="0"/>
              </a:rPr>
              <a:t>aan</a:t>
            </a:r>
            <a:r>
              <a:rPr lang="en-GB" dirty="0">
                <a:latin typeface="Arial" charset="0"/>
                <a:cs typeface="Arial" charset="0"/>
              </a:rPr>
              <a:t> </a:t>
            </a:r>
            <a:r>
              <a:rPr lang="en-GB" dirty="0" err="1">
                <a:latin typeface="Arial" charset="0"/>
                <a:cs typeface="Arial" charset="0"/>
              </a:rPr>
              <a:t>te</a:t>
            </a:r>
            <a:r>
              <a:rPr lang="en-GB" dirty="0">
                <a:latin typeface="Arial" charset="0"/>
                <a:cs typeface="Arial" charset="0"/>
              </a:rPr>
              <a:t> </a:t>
            </a:r>
            <a:r>
              <a:rPr lang="en-GB" dirty="0" err="1">
                <a:latin typeface="Arial" charset="0"/>
                <a:cs typeface="Arial" charset="0"/>
              </a:rPr>
              <a:t>leren</a:t>
            </a:r>
            <a:endParaRPr lang="en-GB" dirty="0"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en-GB" dirty="0" err="1">
                <a:latin typeface="Arial" charset="0"/>
                <a:cs typeface="Arial" charset="0"/>
              </a:rPr>
              <a:t>Maak</a:t>
            </a:r>
            <a:r>
              <a:rPr lang="en-GB" dirty="0">
                <a:latin typeface="Arial" charset="0"/>
                <a:cs typeface="Arial" charset="0"/>
              </a:rPr>
              <a:t> </a:t>
            </a:r>
            <a:r>
              <a:rPr lang="en-GB" b="1" dirty="0">
                <a:solidFill>
                  <a:srgbClr val="FF0000"/>
                </a:solidFill>
                <a:latin typeface="Arial" charset="0"/>
                <a:cs typeface="Arial" charset="0"/>
              </a:rPr>
              <a:t>ZELFSTANDIG</a:t>
            </a:r>
          </a:p>
          <a:p>
            <a:pPr algn="ctr">
              <a:defRPr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664475169"/>
      </p:ext>
    </p:extLst>
  </p:cSld>
  <p:clrMapOvr>
    <a:masterClrMapping/>
  </p:clrMapOvr>
</p:sld>
</file>

<file path=ppt/theme/theme1.xml><?xml version="1.0" encoding="utf-8"?>
<a:theme xmlns:a="http://schemas.openxmlformats.org/drawingml/2006/main" name="Cycling Vlaanderen 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2103</TotalTime>
  <Words>1946</Words>
  <Application>Microsoft Office PowerPoint</Application>
  <PresentationFormat>Diavoorstelling (16:9)</PresentationFormat>
  <Paragraphs>632</Paragraphs>
  <Slides>68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68</vt:i4>
      </vt:variant>
    </vt:vector>
  </HeadingPairs>
  <TitlesOfParts>
    <vt:vector size="74" baseType="lpstr">
      <vt:lpstr>Arial</vt:lpstr>
      <vt:lpstr>Calibri</vt:lpstr>
      <vt:lpstr>GT Pressura Trial Bold</vt:lpstr>
      <vt:lpstr>Tahoma</vt:lpstr>
      <vt:lpstr>Trebuchet MS</vt:lpstr>
      <vt:lpstr>Cycling Vlaanderen Master</vt:lpstr>
      <vt:lpstr>Ouder als voedingscoach</vt:lpstr>
      <vt:lpstr>Welke accenten leggen als ouder?</vt:lpstr>
      <vt:lpstr>Voeding ondersteunt trainingscyclus</vt:lpstr>
      <vt:lpstr>Wat kies je als ouder?</vt:lpstr>
      <vt:lpstr>BELANGRIJKSTE ACCENTEN VOEDING voor JEUGDWIELRENNERS </vt:lpstr>
      <vt:lpstr>ACCENTEN</vt:lpstr>
      <vt:lpstr>TIP: Voor ouder en coach</vt:lpstr>
      <vt:lpstr>Accent 1: Gezonde evenwichtige voeding</vt:lpstr>
      <vt:lpstr>Gezonde evenwichtige voeding Stap 1- Regelmaat </vt:lpstr>
      <vt:lpstr>Gezonde evenwichtige voeding Stap 1- Regelmaat </vt:lpstr>
      <vt:lpstr>PROBLEMEN Onregelmatig eetpatroon </vt:lpstr>
      <vt:lpstr>Gezonde evenwichtige voeding Stap 2 - Voedingskeuze </vt:lpstr>
      <vt:lpstr>Gezonde evenwichtige voeding Stap 2 - Voedingskeuze </vt:lpstr>
      <vt:lpstr>Gezonde evenwichtige voeding Stap 2 - Voedingskeuze </vt:lpstr>
      <vt:lpstr>Gezonde evenwichtige voeding Stap 2 - Voedingskeuze </vt:lpstr>
      <vt:lpstr>Gezonde evenwichtige voeding Stap 2 - Voedingskeuze </vt:lpstr>
      <vt:lpstr>Gezonde evenwichtige voeding Stap 2 - Voedingskeuze </vt:lpstr>
      <vt:lpstr>Gezonde evenwichtige voeding Stap 2 - Voedingskeuze </vt:lpstr>
      <vt:lpstr>Gezonde evenwichtige voeding Stap 2 - Voedingskeuze </vt:lpstr>
      <vt:lpstr>De ouder als voedingscoach  To do</vt:lpstr>
      <vt:lpstr>In de praktijk</vt:lpstr>
      <vt:lpstr>ONTBIJT Maag goed vullen!</vt:lpstr>
      <vt:lpstr>ONTBIJT Maag goed vullen!</vt:lpstr>
      <vt:lpstr>TUSSENDOORTJE Snelle hap</vt:lpstr>
      <vt:lpstr>MIDDAGMAAL BROODMAALTIJD Maag vullen</vt:lpstr>
      <vt:lpstr>MIDDAGMAAL  WARME MAALTIJD: Maag vullen</vt:lpstr>
      <vt:lpstr>WARME MAALTIJD Hoeveelheden</vt:lpstr>
      <vt:lpstr>TUSSENDOORTJE Snelle hap of tussenmaaltijd</vt:lpstr>
      <vt:lpstr>AVOND Eten maar niet overeten!</vt:lpstr>
      <vt:lpstr>AVONDHAPJE Kleine portie kan, maar niet overeten</vt:lpstr>
      <vt:lpstr>Accent 2  Drinken en eten tijdens inspanning</vt:lpstr>
      <vt:lpstr>TRAININGSVOEDING</vt:lpstr>
      <vt:lpstr>VOCHTBALANS  Vermijd uitdroging tijdens training</vt:lpstr>
      <vt:lpstr>SUIKERS (of KOOLHYDRATEN) Vermijd tekort, anders …. </vt:lpstr>
      <vt:lpstr>SUIKERS (of KOOLHYDRATEN) Hoeveel nodig?</vt:lpstr>
      <vt:lpstr>SUIKERS (of KOOLHYDRATEN) Hoeveel nodig?</vt:lpstr>
      <vt:lpstr>IN DE PRAKTIJK Tot 1 uur training</vt:lpstr>
      <vt:lpstr>IN DE PRAKTIJK Tot 1 uur training</vt:lpstr>
      <vt:lpstr>IN DE PRAKTIJK Tussen 1-2 uur training</vt:lpstr>
      <vt:lpstr>IN DE PRAKTIJK Tussen 1-2 uur training</vt:lpstr>
      <vt:lpstr>IN DE PRAKTIJK Tussen 1-2 uur training</vt:lpstr>
      <vt:lpstr>IN DE PRAKTIJK Tussen 1-2 uur training</vt:lpstr>
      <vt:lpstr>IN DE PRAKTIJK Tussen 1-2 uur training</vt:lpstr>
      <vt:lpstr>IN DE PRAKTIJK Langer dan 2 uur training</vt:lpstr>
      <vt:lpstr>IN DE PRAKTIJK  Langer dan 2 uur training</vt:lpstr>
      <vt:lpstr>IN DE PRAKTIJK  Langer dan 2 uur training</vt:lpstr>
      <vt:lpstr>IN DE PRAKTIJK Langer dan 2 uur training</vt:lpstr>
      <vt:lpstr>De ouder als voedingscoach  To do</vt:lpstr>
      <vt:lpstr>Accent 3 - Recuperatie Drinken en eten na inspanning</vt:lpstr>
      <vt:lpstr>RECUPERATIE Voeding na training</vt:lpstr>
      <vt:lpstr>RECUPERATIE Voeding na training</vt:lpstr>
      <vt:lpstr>RECUPERATIE Voeding na training</vt:lpstr>
      <vt:lpstr>RECUPERATIE Voeding na lichte training</vt:lpstr>
      <vt:lpstr>RECUPERATIE Voeding na lichte training</vt:lpstr>
      <vt:lpstr>RECUPERATIE Voeding na zware training (vanaf junioren)</vt:lpstr>
      <vt:lpstr>RECUPERATIE Voeding na zware training</vt:lpstr>
      <vt:lpstr>PowerPoint-presentatie</vt:lpstr>
      <vt:lpstr>RECUPERATIE Voeding na zware training (vanaf junioren)</vt:lpstr>
      <vt:lpstr>De ouder als voedingscoach  To do</vt:lpstr>
      <vt:lpstr>Accent 4 Koersdag</vt:lpstr>
      <vt:lpstr>KOERSDAG: Aandachtspunten</vt:lpstr>
      <vt:lpstr>KOERSDAG: Ontbijt</vt:lpstr>
      <vt:lpstr>KOERSDAG Maaltijd 2 uur voor koers</vt:lpstr>
      <vt:lpstr>KOERSDAG Tussen 1 en 2 uur voor koers</vt:lpstr>
      <vt:lpstr>KOERSDAG Laatste uur voor de koers</vt:lpstr>
      <vt:lpstr>KOERSDAG Koers en Recuperatie</vt:lpstr>
      <vt:lpstr>De ouder als voedingscoach  To do</vt:lpstr>
      <vt:lpstr>De ouder als voedingscoach  Besluit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Inbrand</dc:creator>
  <cp:lastModifiedBy>Bjarne Vandenbroucke</cp:lastModifiedBy>
  <cp:revision>261</cp:revision>
  <dcterms:created xsi:type="dcterms:W3CDTF">2016-07-26T08:18:09Z</dcterms:created>
  <dcterms:modified xsi:type="dcterms:W3CDTF">2019-02-28T15:15:03Z</dcterms:modified>
</cp:coreProperties>
</file>