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46"/>
  </p:notesMasterIdLst>
  <p:handoutMasterIdLst>
    <p:handoutMasterId r:id="rId47"/>
  </p:handout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66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9" r:id="rId41"/>
    <p:sldId id="340" r:id="rId42"/>
    <p:sldId id="341" r:id="rId43"/>
    <p:sldId id="342" r:id="rId44"/>
    <p:sldId id="338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 Mageren" initials="PM" lastIdx="8" clrIdx="0">
    <p:extLst>
      <p:ext uri="{19B8F6BF-5375-455C-9EA6-DF929625EA0E}">
        <p15:presenceInfo xmlns:p15="http://schemas.microsoft.com/office/powerpoint/2012/main" userId="S-1-5-21-378863991-617884799-1542849698-1266" providerId="AD"/>
      </p:ext>
    </p:extLst>
  </p:cmAuthor>
  <p:cmAuthor id="2" name="Inbrand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9F2"/>
    <a:srgbClr val="000024"/>
    <a:srgbClr val="D9FFFF"/>
    <a:srgbClr val="000025"/>
    <a:srgbClr val="D4EFFC"/>
    <a:srgbClr val="D4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A216A-6243-423C-BC97-2C223824F867}" v="234" dt="2019-02-27T14:12:26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9" autoAdjust="0"/>
  </p:normalViewPr>
  <p:slideViewPr>
    <p:cSldViewPr snapToGrid="0" snapToObjects="1">
      <p:cViewPr varScale="1">
        <p:scale>
          <a:sx n="100" d="100"/>
          <a:sy n="100" d="100"/>
        </p:scale>
        <p:origin x="946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arne Vandenbroucke" userId="b58895acfc64e125" providerId="LiveId" clId="{44DA216A-6243-423C-BC97-2C223824F867}"/>
    <pc:docChg chg="undo custSel addSld delSld modSld sldOrd">
      <pc:chgData name="Bjarne Vandenbroucke" userId="b58895acfc64e125" providerId="LiveId" clId="{44DA216A-6243-423C-BC97-2C223824F867}" dt="2019-02-28T15:24:10.030" v="957" actId="404"/>
      <pc:docMkLst>
        <pc:docMk/>
      </pc:docMkLst>
      <pc:sldChg chg="del">
        <pc:chgData name="Bjarne Vandenbroucke" userId="b58895acfc64e125" providerId="LiveId" clId="{44DA216A-6243-423C-BC97-2C223824F867}" dt="2019-02-27T13:12:00.194" v="107" actId="2696"/>
        <pc:sldMkLst>
          <pc:docMk/>
          <pc:sldMk cId="352159885" sldId="256"/>
        </pc:sldMkLst>
      </pc:sldChg>
      <pc:sldChg chg="del">
        <pc:chgData name="Bjarne Vandenbroucke" userId="b58895acfc64e125" providerId="LiveId" clId="{44DA216A-6243-423C-BC97-2C223824F867}" dt="2019-02-27T13:14:08.848" v="145" actId="2696"/>
        <pc:sldMkLst>
          <pc:docMk/>
          <pc:sldMk cId="1546706489" sldId="257"/>
        </pc:sldMkLst>
      </pc:sldChg>
      <pc:sldChg chg="del">
        <pc:chgData name="Bjarne Vandenbroucke" userId="b58895acfc64e125" providerId="LiveId" clId="{44DA216A-6243-423C-BC97-2C223824F867}" dt="2019-02-27T13:16:00.477" v="264" actId="2696"/>
        <pc:sldMkLst>
          <pc:docMk/>
          <pc:sldMk cId="2284721026" sldId="258"/>
        </pc:sldMkLst>
      </pc:sldChg>
      <pc:sldChg chg="addSp delSp del">
        <pc:chgData name="Bjarne Vandenbroucke" userId="b58895acfc64e125" providerId="LiveId" clId="{44DA216A-6243-423C-BC97-2C223824F867}" dt="2019-02-27T13:16:45.380" v="280" actId="2696"/>
        <pc:sldMkLst>
          <pc:docMk/>
          <pc:sldMk cId="1323916835" sldId="259"/>
        </pc:sldMkLst>
        <pc:spChg chg="add del">
          <ac:chgData name="Bjarne Vandenbroucke" userId="b58895acfc64e125" providerId="LiveId" clId="{44DA216A-6243-423C-BC97-2C223824F867}" dt="2019-02-27T13:16:17.418" v="271"/>
          <ac:spMkLst>
            <pc:docMk/>
            <pc:sldMk cId="1323916835" sldId="259"/>
            <ac:spMk id="6" creationId="{B21D0E58-220A-4EEE-82ED-6354319E96E1}"/>
          </ac:spMkLst>
        </pc:spChg>
      </pc:sldChg>
      <pc:sldChg chg="modSp del">
        <pc:chgData name="Bjarne Vandenbroucke" userId="b58895acfc64e125" providerId="LiveId" clId="{44DA216A-6243-423C-BC97-2C223824F867}" dt="2019-02-27T13:17:27.574" v="293" actId="2696"/>
        <pc:sldMkLst>
          <pc:docMk/>
          <pc:sldMk cId="2365633083" sldId="260"/>
        </pc:sldMkLst>
        <pc:picChg chg="mod">
          <ac:chgData name="Bjarne Vandenbroucke" userId="b58895acfc64e125" providerId="LiveId" clId="{44DA216A-6243-423C-BC97-2C223824F867}" dt="2019-02-27T13:17:02.799" v="286" actId="1076"/>
          <ac:picMkLst>
            <pc:docMk/>
            <pc:sldMk cId="2365633083" sldId="260"/>
            <ac:picMk id="4" creationId="{4BA8F8D4-B169-46CB-943D-EDC0442D1311}"/>
          </ac:picMkLst>
        </pc:picChg>
      </pc:sldChg>
      <pc:sldChg chg="del">
        <pc:chgData name="Bjarne Vandenbroucke" userId="b58895acfc64e125" providerId="LiveId" clId="{44DA216A-6243-423C-BC97-2C223824F867}" dt="2019-02-27T13:18:03.176" v="300" actId="2696"/>
        <pc:sldMkLst>
          <pc:docMk/>
          <pc:sldMk cId="2524235070" sldId="261"/>
        </pc:sldMkLst>
      </pc:sldChg>
      <pc:sldChg chg="del">
        <pc:chgData name="Bjarne Vandenbroucke" userId="b58895acfc64e125" providerId="LiveId" clId="{44DA216A-6243-423C-BC97-2C223824F867}" dt="2019-02-27T13:19:36.803" v="310" actId="2696"/>
        <pc:sldMkLst>
          <pc:docMk/>
          <pc:sldMk cId="840548676" sldId="262"/>
        </pc:sldMkLst>
      </pc:sldChg>
      <pc:sldChg chg="del">
        <pc:chgData name="Bjarne Vandenbroucke" userId="b58895acfc64e125" providerId="LiveId" clId="{44DA216A-6243-423C-BC97-2C223824F867}" dt="2019-02-27T13:20:53.170" v="326" actId="2696"/>
        <pc:sldMkLst>
          <pc:docMk/>
          <pc:sldMk cId="1704878943" sldId="263"/>
        </pc:sldMkLst>
      </pc:sldChg>
      <pc:sldChg chg="del">
        <pc:chgData name="Bjarne Vandenbroucke" userId="b58895acfc64e125" providerId="LiveId" clId="{44DA216A-6243-423C-BC97-2C223824F867}" dt="2019-02-27T13:22:41.598" v="344" actId="2696"/>
        <pc:sldMkLst>
          <pc:docMk/>
          <pc:sldMk cId="1198793327" sldId="264"/>
        </pc:sldMkLst>
      </pc:sldChg>
      <pc:sldChg chg="modSp del">
        <pc:chgData name="Bjarne Vandenbroucke" userId="b58895acfc64e125" providerId="LiveId" clId="{44DA216A-6243-423C-BC97-2C223824F867}" dt="2019-02-27T13:24:28.389" v="358" actId="2696"/>
        <pc:sldMkLst>
          <pc:docMk/>
          <pc:sldMk cId="3840978414" sldId="265"/>
        </pc:sldMkLst>
        <pc:spChg chg="mod">
          <ac:chgData name="Bjarne Vandenbroucke" userId="b58895acfc64e125" providerId="LiveId" clId="{44DA216A-6243-423C-BC97-2C223824F867}" dt="2019-02-27T13:22:52.986" v="348" actId="1076"/>
          <ac:spMkLst>
            <pc:docMk/>
            <pc:sldMk cId="3840978414" sldId="265"/>
            <ac:spMk id="3" creationId="{5CB0860F-6945-4F56-A913-4871C234BF07}"/>
          </ac:spMkLst>
        </pc:spChg>
      </pc:sldChg>
      <pc:sldChg chg="addSp delSp modSp">
        <pc:chgData name="Bjarne Vandenbroucke" userId="b58895acfc64e125" providerId="LiveId" clId="{44DA216A-6243-423C-BC97-2C223824F867}" dt="2019-02-27T13:24:51.884" v="361" actId="108"/>
        <pc:sldMkLst>
          <pc:docMk/>
          <pc:sldMk cId="251042783" sldId="266"/>
        </pc:sldMkLst>
        <pc:spChg chg="del mod">
          <ac:chgData name="Bjarne Vandenbroucke" userId="b58895acfc64e125" providerId="LiveId" clId="{44DA216A-6243-423C-BC97-2C223824F867}" dt="2019-02-26T15:06:46.524" v="1" actId="478"/>
          <ac:spMkLst>
            <pc:docMk/>
            <pc:sldMk cId="251042783" sldId="266"/>
            <ac:spMk id="2" creationId="{92137CBE-F460-41C3-8431-255EBEF954BD}"/>
          </ac:spMkLst>
        </pc:spChg>
        <pc:spChg chg="add mod">
          <ac:chgData name="Bjarne Vandenbroucke" userId="b58895acfc64e125" providerId="LiveId" clId="{44DA216A-6243-423C-BC97-2C223824F867}" dt="2019-02-27T13:24:51.884" v="361" actId="108"/>
          <ac:spMkLst>
            <pc:docMk/>
            <pc:sldMk cId="251042783" sldId="266"/>
            <ac:spMk id="3" creationId="{38F376CF-A351-4490-9AD2-6A0D55029C83}"/>
          </ac:spMkLst>
        </pc:spChg>
        <pc:spChg chg="add">
          <ac:chgData name="Bjarne Vandenbroucke" userId="b58895acfc64e125" providerId="LiveId" clId="{44DA216A-6243-423C-BC97-2C223824F867}" dt="2019-02-26T15:06:47.242" v="2"/>
          <ac:spMkLst>
            <pc:docMk/>
            <pc:sldMk cId="251042783" sldId="266"/>
            <ac:spMk id="4" creationId="{C9B1464E-4761-401B-A7FF-DA079A0C3A34}"/>
          </ac:spMkLst>
        </pc:spChg>
        <pc:graphicFrameChg chg="add mod">
          <ac:chgData name="Bjarne Vandenbroucke" userId="b58895acfc64e125" providerId="LiveId" clId="{44DA216A-6243-423C-BC97-2C223824F867}" dt="2019-02-26T15:07:20.735" v="16" actId="1076"/>
          <ac:graphicFrameMkLst>
            <pc:docMk/>
            <pc:sldMk cId="251042783" sldId="266"/>
            <ac:graphicFrameMk id="9" creationId="{EF70D417-EB70-4D7D-AC50-95F548A27851}"/>
          </ac:graphicFrameMkLst>
        </pc:graphicFrameChg>
        <pc:graphicFrameChg chg="add mod">
          <ac:chgData name="Bjarne Vandenbroucke" userId="b58895acfc64e125" providerId="LiveId" clId="{44DA216A-6243-423C-BC97-2C223824F867}" dt="2019-02-26T15:08:06.115" v="38" actId="1076"/>
          <ac:graphicFrameMkLst>
            <pc:docMk/>
            <pc:sldMk cId="251042783" sldId="266"/>
            <ac:graphicFrameMk id="12" creationId="{81454453-9CC5-48A6-8B1E-77A3A7F7850C}"/>
          </ac:graphicFrameMkLst>
        </pc:graphicFrameChg>
        <pc:picChg chg="add mod">
          <ac:chgData name="Bjarne Vandenbroucke" userId="b58895acfc64e125" providerId="LiveId" clId="{44DA216A-6243-423C-BC97-2C223824F867}" dt="2019-02-26T15:07:56.493" v="34" actId="1076"/>
          <ac:picMkLst>
            <pc:docMk/>
            <pc:sldMk cId="251042783" sldId="266"/>
            <ac:picMk id="5" creationId="{E6AFFD60-9C38-4D11-AEAE-436A881604F1}"/>
          </ac:picMkLst>
        </pc:picChg>
        <pc:picChg chg="add mod">
          <ac:chgData name="Bjarne Vandenbroucke" userId="b58895acfc64e125" providerId="LiveId" clId="{44DA216A-6243-423C-BC97-2C223824F867}" dt="2019-02-26T15:07:58.632" v="35" actId="1076"/>
          <ac:picMkLst>
            <pc:docMk/>
            <pc:sldMk cId="251042783" sldId="266"/>
            <ac:picMk id="6" creationId="{3077A1FC-9388-41E8-A7CC-4CDBB04F6530}"/>
          </ac:picMkLst>
        </pc:picChg>
        <pc:picChg chg="add mod">
          <ac:chgData name="Bjarne Vandenbroucke" userId="b58895acfc64e125" providerId="LiveId" clId="{44DA216A-6243-423C-BC97-2C223824F867}" dt="2019-02-26T15:07:11.206" v="12" actId="1076"/>
          <ac:picMkLst>
            <pc:docMk/>
            <pc:sldMk cId="251042783" sldId="266"/>
            <ac:picMk id="7" creationId="{96C5C21D-EEC6-44D7-982F-37FDDE8401D8}"/>
          </ac:picMkLst>
        </pc:picChg>
        <pc:picChg chg="add mod">
          <ac:chgData name="Bjarne Vandenbroucke" userId="b58895acfc64e125" providerId="LiveId" clId="{44DA216A-6243-423C-BC97-2C223824F867}" dt="2019-02-26T15:08:04.381" v="37" actId="1076"/>
          <ac:picMkLst>
            <pc:docMk/>
            <pc:sldMk cId="251042783" sldId="266"/>
            <ac:picMk id="8" creationId="{6B034C8F-FBFC-4798-8E05-D8EF6CCD87F3}"/>
          </ac:picMkLst>
        </pc:picChg>
        <pc:picChg chg="add mod">
          <ac:chgData name="Bjarne Vandenbroucke" userId="b58895acfc64e125" providerId="LiveId" clId="{44DA216A-6243-423C-BC97-2C223824F867}" dt="2019-02-26T15:07:50.869" v="32" actId="1076"/>
          <ac:picMkLst>
            <pc:docMk/>
            <pc:sldMk cId="251042783" sldId="266"/>
            <ac:picMk id="10" creationId="{3C2F2AD4-8C2A-47B2-8598-328ACA874938}"/>
          </ac:picMkLst>
        </pc:picChg>
        <pc:picChg chg="add mod">
          <ac:chgData name="Bjarne Vandenbroucke" userId="b58895acfc64e125" providerId="LiveId" clId="{44DA216A-6243-423C-BC97-2C223824F867}" dt="2019-02-26T15:07:34.982" v="24" actId="1076"/>
          <ac:picMkLst>
            <pc:docMk/>
            <pc:sldMk cId="251042783" sldId="266"/>
            <ac:picMk id="11" creationId="{F9E56333-1670-47AC-84A3-1AD7A1CF7AB9}"/>
          </ac:picMkLst>
        </pc:picChg>
      </pc:sldChg>
      <pc:sldChg chg="addSp delSp modSp del">
        <pc:chgData name="Bjarne Vandenbroucke" userId="b58895acfc64e125" providerId="LiveId" clId="{44DA216A-6243-423C-BC97-2C223824F867}" dt="2019-02-27T13:27:56.898" v="371" actId="2696"/>
        <pc:sldMkLst>
          <pc:docMk/>
          <pc:sldMk cId="3858165826" sldId="267"/>
        </pc:sldMkLst>
        <pc:spChg chg="del">
          <ac:chgData name="Bjarne Vandenbroucke" userId="b58895acfc64e125" providerId="LiveId" clId="{44DA216A-6243-423C-BC97-2C223824F867}" dt="2019-02-26T15:10:45.534" v="39" actId="478"/>
          <ac:spMkLst>
            <pc:docMk/>
            <pc:sldMk cId="3858165826" sldId="267"/>
            <ac:spMk id="2" creationId="{071E9B34-E2F8-4B17-90A9-C83D549A3CC8}"/>
          </ac:spMkLst>
        </pc:spChg>
        <pc:spChg chg="add mod">
          <ac:chgData name="Bjarne Vandenbroucke" userId="b58895acfc64e125" providerId="LiveId" clId="{44DA216A-6243-423C-BC97-2C223824F867}" dt="2019-02-26T15:11:19.168" v="41" actId="1076"/>
          <ac:spMkLst>
            <pc:docMk/>
            <pc:sldMk cId="3858165826" sldId="267"/>
            <ac:spMk id="3" creationId="{C9198F1B-B626-4304-A344-E62E46C9A1AA}"/>
          </ac:spMkLst>
        </pc:spChg>
        <pc:spChg chg="add mod">
          <ac:chgData name="Bjarne Vandenbroucke" userId="b58895acfc64e125" providerId="LiveId" clId="{44DA216A-6243-423C-BC97-2C223824F867}" dt="2019-02-26T15:11:31.634" v="44" actId="1076"/>
          <ac:spMkLst>
            <pc:docMk/>
            <pc:sldMk cId="3858165826" sldId="267"/>
            <ac:spMk id="4" creationId="{64B312CF-64C2-4640-9899-179F7C66A72E}"/>
          </ac:spMkLst>
        </pc:spChg>
        <pc:spChg chg="add mod">
          <ac:chgData name="Bjarne Vandenbroucke" userId="b58895acfc64e125" providerId="LiveId" clId="{44DA216A-6243-423C-BC97-2C223824F867}" dt="2019-02-26T15:11:35.492" v="45" actId="1076"/>
          <ac:spMkLst>
            <pc:docMk/>
            <pc:sldMk cId="3858165826" sldId="267"/>
            <ac:spMk id="5" creationId="{E8EE91D3-81A7-4B68-9D1C-928DE1A061C8}"/>
          </ac:spMkLst>
        </pc:spChg>
      </pc:sldChg>
      <pc:sldChg chg="addSp delSp modSp add del">
        <pc:chgData name="Bjarne Vandenbroucke" userId="b58895acfc64e125" providerId="LiveId" clId="{44DA216A-6243-423C-BC97-2C223824F867}" dt="2019-02-27T13:28:49.793" v="381" actId="2696"/>
        <pc:sldMkLst>
          <pc:docMk/>
          <pc:sldMk cId="3460699920" sldId="268"/>
        </pc:sldMkLst>
        <pc:spChg chg="del">
          <ac:chgData name="Bjarne Vandenbroucke" userId="b58895acfc64e125" providerId="LiveId" clId="{44DA216A-6243-423C-BC97-2C223824F867}" dt="2019-02-26T15:14:57.690" v="48" actId="478"/>
          <ac:spMkLst>
            <pc:docMk/>
            <pc:sldMk cId="3460699920" sldId="268"/>
            <ac:spMk id="2" creationId="{7DFEF8E0-A4E1-41C4-AD71-F7D944EB115B}"/>
          </ac:spMkLst>
        </pc:spChg>
        <pc:spChg chg="add mod">
          <ac:chgData name="Bjarne Vandenbroucke" userId="b58895acfc64e125" providerId="LiveId" clId="{44DA216A-6243-423C-BC97-2C223824F867}" dt="2019-02-27T13:28:07.052" v="373"/>
          <ac:spMkLst>
            <pc:docMk/>
            <pc:sldMk cId="3460699920" sldId="268"/>
            <ac:spMk id="3" creationId="{6D552950-7CB8-46F2-A28D-6A08BB351A51}"/>
          </ac:spMkLst>
        </pc:spChg>
        <pc:spChg chg="add mod">
          <ac:chgData name="Bjarne Vandenbroucke" userId="b58895acfc64e125" providerId="LiveId" clId="{44DA216A-6243-423C-BC97-2C223824F867}" dt="2019-02-26T15:15:43.255" v="58" actId="1076"/>
          <ac:spMkLst>
            <pc:docMk/>
            <pc:sldMk cId="3460699920" sldId="268"/>
            <ac:spMk id="4" creationId="{8A2A6CFD-95CC-4128-8676-09FBDB2C321C}"/>
          </ac:spMkLst>
        </pc:spChg>
        <pc:spChg chg="add mod">
          <ac:chgData name="Bjarne Vandenbroucke" userId="b58895acfc64e125" providerId="LiveId" clId="{44DA216A-6243-423C-BC97-2C223824F867}" dt="2019-02-26T15:15:22.260" v="53" actId="1076"/>
          <ac:spMkLst>
            <pc:docMk/>
            <pc:sldMk cId="3460699920" sldId="268"/>
            <ac:spMk id="5" creationId="{21EBA18A-1060-48D8-9343-16E16050864A}"/>
          </ac:spMkLst>
        </pc:spChg>
      </pc:sldChg>
      <pc:sldChg chg="addSp delSp modSp add del">
        <pc:chgData name="Bjarne Vandenbroucke" userId="b58895acfc64e125" providerId="LiveId" clId="{44DA216A-6243-423C-BC97-2C223824F867}" dt="2019-02-27T13:29:43.515" v="392" actId="2696"/>
        <pc:sldMkLst>
          <pc:docMk/>
          <pc:sldMk cId="2913058876" sldId="269"/>
        </pc:sldMkLst>
        <pc:spChg chg="del">
          <ac:chgData name="Bjarne Vandenbroucke" userId="b58895acfc64e125" providerId="LiveId" clId="{44DA216A-6243-423C-BC97-2C223824F867}" dt="2019-02-26T15:16:01.954" v="61" actId="478"/>
          <ac:spMkLst>
            <pc:docMk/>
            <pc:sldMk cId="2913058876" sldId="269"/>
            <ac:spMk id="2" creationId="{5C4D93E4-D7A1-4BF0-83AA-026875FAE834}"/>
          </ac:spMkLst>
        </pc:spChg>
        <pc:spChg chg="add mod">
          <ac:chgData name="Bjarne Vandenbroucke" userId="b58895acfc64e125" providerId="LiveId" clId="{44DA216A-6243-423C-BC97-2C223824F867}" dt="2019-02-26T15:16:37.633" v="63" actId="1076"/>
          <ac:spMkLst>
            <pc:docMk/>
            <pc:sldMk cId="2913058876" sldId="269"/>
            <ac:spMk id="3" creationId="{21651829-6BC2-4508-9E4B-A8DA85E2721C}"/>
          </ac:spMkLst>
        </pc:spChg>
        <pc:spChg chg="add mod">
          <ac:chgData name="Bjarne Vandenbroucke" userId="b58895acfc64e125" providerId="LiveId" clId="{44DA216A-6243-423C-BC97-2C223824F867}" dt="2019-02-26T15:17:41.968" v="82" actId="20577"/>
          <ac:spMkLst>
            <pc:docMk/>
            <pc:sldMk cId="2913058876" sldId="269"/>
            <ac:spMk id="4" creationId="{3587136A-AEDB-42A4-A906-8B8B5059D1F4}"/>
          </ac:spMkLst>
        </pc:spChg>
      </pc:sldChg>
      <pc:sldChg chg="addSp delSp modSp add del">
        <pc:chgData name="Bjarne Vandenbroucke" userId="b58895acfc64e125" providerId="LiveId" clId="{44DA216A-6243-423C-BC97-2C223824F867}" dt="2019-02-27T13:30:22.522" v="399" actId="2696"/>
        <pc:sldMkLst>
          <pc:docMk/>
          <pc:sldMk cId="3765758358" sldId="270"/>
        </pc:sldMkLst>
        <pc:spChg chg="del">
          <ac:chgData name="Bjarne Vandenbroucke" userId="b58895acfc64e125" providerId="LiveId" clId="{44DA216A-6243-423C-BC97-2C223824F867}" dt="2019-02-26T15:17:00.129" v="78" actId="478"/>
          <ac:spMkLst>
            <pc:docMk/>
            <pc:sldMk cId="3765758358" sldId="270"/>
            <ac:spMk id="2" creationId="{00302D38-126D-4747-94CA-A3A971604615}"/>
          </ac:spMkLst>
        </pc:spChg>
        <pc:spChg chg="add mod">
          <ac:chgData name="Bjarne Vandenbroucke" userId="b58895acfc64e125" providerId="LiveId" clId="{44DA216A-6243-423C-BC97-2C223824F867}" dt="2019-02-26T15:17:29.095" v="80" actId="1076"/>
          <ac:spMkLst>
            <pc:docMk/>
            <pc:sldMk cId="3765758358" sldId="270"/>
            <ac:spMk id="3" creationId="{46A0EF7C-7B1C-4A16-A48D-3C52BF7ABFDC}"/>
          </ac:spMkLst>
        </pc:spChg>
        <pc:spChg chg="add mod">
          <ac:chgData name="Bjarne Vandenbroucke" userId="b58895acfc64e125" providerId="LiveId" clId="{44DA216A-6243-423C-BC97-2C223824F867}" dt="2019-02-26T15:17:54.215" v="83" actId="2711"/>
          <ac:spMkLst>
            <pc:docMk/>
            <pc:sldMk cId="3765758358" sldId="270"/>
            <ac:spMk id="4" creationId="{C7078B31-1D55-4634-84D2-BCAA16602A89}"/>
          </ac:spMkLst>
        </pc:spChg>
      </pc:sldChg>
      <pc:sldChg chg="add del">
        <pc:chgData name="Bjarne Vandenbroucke" userId="b58895acfc64e125" providerId="LiveId" clId="{44DA216A-6243-423C-BC97-2C223824F867}" dt="2019-02-27T13:30:23.600" v="400" actId="2696"/>
        <pc:sldMkLst>
          <pc:docMk/>
          <pc:sldMk cId="2454879323" sldId="271"/>
        </pc:sldMkLst>
      </pc:sldChg>
      <pc:sldChg chg="add del">
        <pc:chgData name="Bjarne Vandenbroucke" userId="b58895acfc64e125" providerId="LiveId" clId="{44DA216A-6243-423C-BC97-2C223824F867}" dt="2019-02-27T13:30:23.865" v="401" actId="2696"/>
        <pc:sldMkLst>
          <pc:docMk/>
          <pc:sldMk cId="1734685967" sldId="272"/>
        </pc:sldMkLst>
      </pc:sldChg>
      <pc:sldChg chg="add del">
        <pc:chgData name="Bjarne Vandenbroucke" userId="b58895acfc64e125" providerId="LiveId" clId="{44DA216A-6243-423C-BC97-2C223824F867}" dt="2019-02-27T13:30:24.397" v="402" actId="2696"/>
        <pc:sldMkLst>
          <pc:docMk/>
          <pc:sldMk cId="4012092941" sldId="273"/>
        </pc:sldMkLst>
      </pc:sldChg>
      <pc:sldChg chg="add del">
        <pc:chgData name="Bjarne Vandenbroucke" userId="b58895acfc64e125" providerId="LiveId" clId="{44DA216A-6243-423C-BC97-2C223824F867}" dt="2019-02-27T13:30:24.803" v="403" actId="2696"/>
        <pc:sldMkLst>
          <pc:docMk/>
          <pc:sldMk cId="2002153553" sldId="274"/>
        </pc:sldMkLst>
      </pc:sldChg>
      <pc:sldChg chg="add del">
        <pc:chgData name="Bjarne Vandenbroucke" userId="b58895acfc64e125" providerId="LiveId" clId="{44DA216A-6243-423C-BC97-2C223824F867}" dt="2019-02-27T13:30:25.240" v="404" actId="2696"/>
        <pc:sldMkLst>
          <pc:docMk/>
          <pc:sldMk cId="4036512274" sldId="275"/>
        </pc:sldMkLst>
      </pc:sldChg>
      <pc:sldChg chg="add del">
        <pc:chgData name="Bjarne Vandenbroucke" userId="b58895acfc64e125" providerId="LiveId" clId="{44DA216A-6243-423C-BC97-2C223824F867}" dt="2019-02-27T13:30:25.490" v="405" actId="2696"/>
        <pc:sldMkLst>
          <pc:docMk/>
          <pc:sldMk cId="3215931982" sldId="276"/>
        </pc:sldMkLst>
      </pc:sldChg>
      <pc:sldChg chg="add del">
        <pc:chgData name="Bjarne Vandenbroucke" userId="b58895acfc64e125" providerId="LiveId" clId="{44DA216A-6243-423C-BC97-2C223824F867}" dt="2019-02-27T13:30:25.709" v="406" actId="2696"/>
        <pc:sldMkLst>
          <pc:docMk/>
          <pc:sldMk cId="667107567" sldId="277"/>
        </pc:sldMkLst>
      </pc:sldChg>
      <pc:sldChg chg="add del">
        <pc:chgData name="Bjarne Vandenbroucke" userId="b58895acfc64e125" providerId="LiveId" clId="{44DA216A-6243-423C-BC97-2C223824F867}" dt="2019-02-27T13:30:26.021" v="407" actId="2696"/>
        <pc:sldMkLst>
          <pc:docMk/>
          <pc:sldMk cId="279530373" sldId="278"/>
        </pc:sldMkLst>
      </pc:sldChg>
      <pc:sldChg chg="add del">
        <pc:chgData name="Bjarne Vandenbroucke" userId="b58895acfc64e125" providerId="LiveId" clId="{44DA216A-6243-423C-BC97-2C223824F867}" dt="2019-02-27T13:30:26.271" v="408" actId="2696"/>
        <pc:sldMkLst>
          <pc:docMk/>
          <pc:sldMk cId="74753242" sldId="279"/>
        </pc:sldMkLst>
      </pc:sldChg>
      <pc:sldChg chg="add del">
        <pc:chgData name="Bjarne Vandenbroucke" userId="b58895acfc64e125" providerId="LiveId" clId="{44DA216A-6243-423C-BC97-2C223824F867}" dt="2019-02-27T13:30:26.521" v="409" actId="2696"/>
        <pc:sldMkLst>
          <pc:docMk/>
          <pc:sldMk cId="190254959" sldId="280"/>
        </pc:sldMkLst>
      </pc:sldChg>
      <pc:sldChg chg="add del">
        <pc:chgData name="Bjarne Vandenbroucke" userId="b58895acfc64e125" providerId="LiveId" clId="{44DA216A-6243-423C-BC97-2C223824F867}" dt="2019-02-27T13:30:26.724" v="410" actId="2696"/>
        <pc:sldMkLst>
          <pc:docMk/>
          <pc:sldMk cId="380578857" sldId="281"/>
        </pc:sldMkLst>
      </pc:sldChg>
      <pc:sldChg chg="add del">
        <pc:chgData name="Bjarne Vandenbroucke" userId="b58895acfc64e125" providerId="LiveId" clId="{44DA216A-6243-423C-BC97-2C223824F867}" dt="2019-02-27T13:30:26.990" v="411" actId="2696"/>
        <pc:sldMkLst>
          <pc:docMk/>
          <pc:sldMk cId="1145383168" sldId="282"/>
        </pc:sldMkLst>
      </pc:sldChg>
      <pc:sldChg chg="add del">
        <pc:chgData name="Bjarne Vandenbroucke" userId="b58895acfc64e125" providerId="LiveId" clId="{44DA216A-6243-423C-BC97-2C223824F867}" dt="2019-02-27T13:05:04.474" v="85" actId="2696"/>
        <pc:sldMkLst>
          <pc:docMk/>
          <pc:sldMk cId="411389540" sldId="283"/>
        </pc:sldMkLst>
      </pc:sldChg>
      <pc:sldChg chg="add del">
        <pc:chgData name="Bjarne Vandenbroucke" userId="b58895acfc64e125" providerId="LiveId" clId="{44DA216A-6243-423C-BC97-2C223824F867}" dt="2019-02-27T13:11:30.215" v="89" actId="2696"/>
        <pc:sldMkLst>
          <pc:docMk/>
          <pc:sldMk cId="438516637" sldId="283"/>
        </pc:sldMkLst>
      </pc:sldChg>
      <pc:sldChg chg="add del">
        <pc:chgData name="Bjarne Vandenbroucke" userId="b58895acfc64e125" providerId="LiveId" clId="{44DA216A-6243-423C-BC97-2C223824F867}" dt="2019-02-27T13:05:42.043" v="87" actId="2696"/>
        <pc:sldMkLst>
          <pc:docMk/>
          <pc:sldMk cId="713802605" sldId="283"/>
        </pc:sldMkLst>
      </pc:sldChg>
      <pc:sldChg chg="add del">
        <pc:chgData name="Bjarne Vandenbroucke" userId="b58895acfc64e125" providerId="LiveId" clId="{44DA216A-6243-423C-BC97-2C223824F867}" dt="2019-02-27T13:12:36.749" v="116" actId="2696"/>
        <pc:sldMkLst>
          <pc:docMk/>
          <pc:sldMk cId="2132999936" sldId="283"/>
        </pc:sldMkLst>
      </pc:sldChg>
      <pc:sldChg chg="add del">
        <pc:chgData name="Bjarne Vandenbroucke" userId="b58895acfc64e125" providerId="LiveId" clId="{44DA216A-6243-423C-BC97-2C223824F867}" dt="2019-02-27T13:12:56.151" v="117" actId="2696"/>
        <pc:sldMkLst>
          <pc:docMk/>
          <pc:sldMk cId="1494072969" sldId="284"/>
        </pc:sldMkLst>
      </pc:sldChg>
      <pc:sldChg chg="add del">
        <pc:chgData name="Bjarne Vandenbroucke" userId="b58895acfc64e125" providerId="LiveId" clId="{44DA216A-6243-423C-BC97-2C223824F867}" dt="2019-02-27T13:12:57.135" v="118" actId="2696"/>
        <pc:sldMkLst>
          <pc:docMk/>
          <pc:sldMk cId="265238385" sldId="285"/>
        </pc:sldMkLst>
      </pc:sldChg>
      <pc:sldChg chg="add del">
        <pc:chgData name="Bjarne Vandenbroucke" userId="b58895acfc64e125" providerId="LiveId" clId="{44DA216A-6243-423C-BC97-2C223824F867}" dt="2019-02-27T13:12:57.541" v="119" actId="2696"/>
        <pc:sldMkLst>
          <pc:docMk/>
          <pc:sldMk cId="4094147657" sldId="286"/>
        </pc:sldMkLst>
      </pc:sldChg>
      <pc:sldChg chg="add del">
        <pc:chgData name="Bjarne Vandenbroucke" userId="b58895acfc64e125" providerId="LiveId" clId="{44DA216A-6243-423C-BC97-2C223824F867}" dt="2019-02-27T13:12:57.916" v="120" actId="2696"/>
        <pc:sldMkLst>
          <pc:docMk/>
          <pc:sldMk cId="3466217450" sldId="287"/>
        </pc:sldMkLst>
      </pc:sldChg>
      <pc:sldChg chg="add del">
        <pc:chgData name="Bjarne Vandenbroucke" userId="b58895acfc64e125" providerId="LiveId" clId="{44DA216A-6243-423C-BC97-2C223824F867}" dt="2019-02-27T13:12:57.994" v="121" actId="2696"/>
        <pc:sldMkLst>
          <pc:docMk/>
          <pc:sldMk cId="2112059082" sldId="288"/>
        </pc:sldMkLst>
      </pc:sldChg>
      <pc:sldChg chg="add del">
        <pc:chgData name="Bjarne Vandenbroucke" userId="b58895acfc64e125" providerId="LiveId" clId="{44DA216A-6243-423C-BC97-2C223824F867}" dt="2019-02-27T13:12:58.260" v="122" actId="2696"/>
        <pc:sldMkLst>
          <pc:docMk/>
          <pc:sldMk cId="235102083" sldId="289"/>
        </pc:sldMkLst>
      </pc:sldChg>
      <pc:sldChg chg="add del">
        <pc:chgData name="Bjarne Vandenbroucke" userId="b58895acfc64e125" providerId="LiveId" clId="{44DA216A-6243-423C-BC97-2C223824F867}" dt="2019-02-27T13:12:58.588" v="123" actId="2696"/>
        <pc:sldMkLst>
          <pc:docMk/>
          <pc:sldMk cId="1750030626" sldId="290"/>
        </pc:sldMkLst>
      </pc:sldChg>
      <pc:sldChg chg="add del">
        <pc:chgData name="Bjarne Vandenbroucke" userId="b58895acfc64e125" providerId="LiveId" clId="{44DA216A-6243-423C-BC97-2C223824F867}" dt="2019-02-27T13:12:58.838" v="124" actId="2696"/>
        <pc:sldMkLst>
          <pc:docMk/>
          <pc:sldMk cId="1642866257" sldId="291"/>
        </pc:sldMkLst>
      </pc:sldChg>
      <pc:sldChg chg="add del">
        <pc:chgData name="Bjarne Vandenbroucke" userId="b58895acfc64e125" providerId="LiveId" clId="{44DA216A-6243-423C-BC97-2C223824F867}" dt="2019-02-27T13:12:59.088" v="125" actId="2696"/>
        <pc:sldMkLst>
          <pc:docMk/>
          <pc:sldMk cId="922431578" sldId="292"/>
        </pc:sldMkLst>
      </pc:sldChg>
      <pc:sldChg chg="add del">
        <pc:chgData name="Bjarne Vandenbroucke" userId="b58895acfc64e125" providerId="LiveId" clId="{44DA216A-6243-423C-BC97-2C223824F867}" dt="2019-02-27T13:12:59.275" v="126" actId="2696"/>
        <pc:sldMkLst>
          <pc:docMk/>
          <pc:sldMk cId="2904937495" sldId="293"/>
        </pc:sldMkLst>
      </pc:sldChg>
      <pc:sldChg chg="add del">
        <pc:chgData name="Bjarne Vandenbroucke" userId="b58895acfc64e125" providerId="LiveId" clId="{44DA216A-6243-423C-BC97-2C223824F867}" dt="2019-02-27T13:12:59.494" v="127" actId="2696"/>
        <pc:sldMkLst>
          <pc:docMk/>
          <pc:sldMk cId="2700156996" sldId="294"/>
        </pc:sldMkLst>
      </pc:sldChg>
      <pc:sldChg chg="add del">
        <pc:chgData name="Bjarne Vandenbroucke" userId="b58895acfc64e125" providerId="LiveId" clId="{44DA216A-6243-423C-BC97-2C223824F867}" dt="2019-02-27T13:12:59.666" v="128" actId="2696"/>
        <pc:sldMkLst>
          <pc:docMk/>
          <pc:sldMk cId="4027623973" sldId="295"/>
        </pc:sldMkLst>
      </pc:sldChg>
      <pc:sldChg chg="add del">
        <pc:chgData name="Bjarne Vandenbroucke" userId="b58895acfc64e125" providerId="LiveId" clId="{44DA216A-6243-423C-BC97-2C223824F867}" dt="2019-02-27T13:12:59.837" v="129" actId="2696"/>
        <pc:sldMkLst>
          <pc:docMk/>
          <pc:sldMk cId="2157298513" sldId="296"/>
        </pc:sldMkLst>
      </pc:sldChg>
      <pc:sldChg chg="add del">
        <pc:chgData name="Bjarne Vandenbroucke" userId="b58895acfc64e125" providerId="LiveId" clId="{44DA216A-6243-423C-BC97-2C223824F867}" dt="2019-02-27T13:13:00.025" v="130" actId="2696"/>
        <pc:sldMkLst>
          <pc:docMk/>
          <pc:sldMk cId="2178074308" sldId="297"/>
        </pc:sldMkLst>
      </pc:sldChg>
      <pc:sldChg chg="add del">
        <pc:chgData name="Bjarne Vandenbroucke" userId="b58895acfc64e125" providerId="LiveId" clId="{44DA216A-6243-423C-BC97-2C223824F867}" dt="2019-02-27T13:13:00.244" v="131" actId="2696"/>
        <pc:sldMkLst>
          <pc:docMk/>
          <pc:sldMk cId="318225227" sldId="298"/>
        </pc:sldMkLst>
      </pc:sldChg>
      <pc:sldChg chg="add del">
        <pc:chgData name="Bjarne Vandenbroucke" userId="b58895acfc64e125" providerId="LiveId" clId="{44DA216A-6243-423C-BC97-2C223824F867}" dt="2019-02-27T13:13:00.462" v="132" actId="2696"/>
        <pc:sldMkLst>
          <pc:docMk/>
          <pc:sldMk cId="911316653" sldId="299"/>
        </pc:sldMkLst>
      </pc:sldChg>
      <pc:sldChg chg="addSp delSp modSp add">
        <pc:chgData name="Bjarne Vandenbroucke" userId="b58895acfc64e125" providerId="LiveId" clId="{44DA216A-6243-423C-BC97-2C223824F867}" dt="2019-02-27T13:12:33.328" v="115" actId="1076"/>
        <pc:sldMkLst>
          <pc:docMk/>
          <pc:sldMk cId="1611558039" sldId="300"/>
        </pc:sldMkLst>
        <pc:spChg chg="del">
          <ac:chgData name="Bjarne Vandenbroucke" userId="b58895acfc64e125" providerId="LiveId" clId="{44DA216A-6243-423C-BC97-2C223824F867}" dt="2019-02-27T13:12:08.973" v="109" actId="478"/>
          <ac:spMkLst>
            <pc:docMk/>
            <pc:sldMk cId="1611558039" sldId="300"/>
            <ac:spMk id="2" creationId="{56206F66-E27B-4D01-9A05-51B609665425}"/>
          </ac:spMkLst>
        </pc:spChg>
        <pc:spChg chg="del">
          <ac:chgData name="Bjarne Vandenbroucke" userId="b58895acfc64e125" providerId="LiveId" clId="{44DA216A-6243-423C-BC97-2C223824F867}" dt="2019-02-27T13:12:11.597" v="110" actId="478"/>
          <ac:spMkLst>
            <pc:docMk/>
            <pc:sldMk cId="1611558039" sldId="300"/>
            <ac:spMk id="3" creationId="{94CA90D7-A453-4782-93E0-63C5C15C31C4}"/>
          </ac:spMkLst>
        </pc:spChg>
        <pc:spChg chg="add mod">
          <ac:chgData name="Bjarne Vandenbroucke" userId="b58895acfc64e125" providerId="LiveId" clId="{44DA216A-6243-423C-BC97-2C223824F867}" dt="2019-02-27T13:12:23.752" v="114" actId="1076"/>
          <ac:spMkLst>
            <pc:docMk/>
            <pc:sldMk cId="1611558039" sldId="300"/>
            <ac:spMk id="5" creationId="{146419F0-4415-4945-A187-A3F775AB33BD}"/>
          </ac:spMkLst>
        </pc:spChg>
        <pc:picChg chg="add mod">
          <ac:chgData name="Bjarne Vandenbroucke" userId="b58895acfc64e125" providerId="LiveId" clId="{44DA216A-6243-423C-BC97-2C223824F867}" dt="2019-02-27T13:12:33.328" v="115" actId="1076"/>
          <ac:picMkLst>
            <pc:docMk/>
            <pc:sldMk cId="1611558039" sldId="300"/>
            <ac:picMk id="6" creationId="{6F862D5F-B10B-447E-A87D-879AC6E35F87}"/>
          </ac:picMkLst>
        </pc:picChg>
      </pc:sldChg>
      <pc:sldChg chg="addSp delSp modSp add">
        <pc:chgData name="Bjarne Vandenbroucke" userId="b58895acfc64e125" providerId="LiveId" clId="{44DA216A-6243-423C-BC97-2C223824F867}" dt="2019-02-27T13:14:02.287" v="144" actId="14100"/>
        <pc:sldMkLst>
          <pc:docMk/>
          <pc:sldMk cId="2159212070" sldId="301"/>
        </pc:sldMkLst>
        <pc:spChg chg="mod">
          <ac:chgData name="Bjarne Vandenbroucke" userId="b58895acfc64e125" providerId="LiveId" clId="{44DA216A-6243-423C-BC97-2C223824F867}" dt="2019-02-27T13:13:14.475" v="137" actId="27636"/>
          <ac:spMkLst>
            <pc:docMk/>
            <pc:sldMk cId="2159212070" sldId="301"/>
            <ac:spMk id="2" creationId="{3ABD78C7-0428-48F0-93D4-7C6BBC480936}"/>
          </ac:spMkLst>
        </pc:spChg>
        <pc:spChg chg="del mod">
          <ac:chgData name="Bjarne Vandenbroucke" userId="b58895acfc64e125" providerId="LiveId" clId="{44DA216A-6243-423C-BC97-2C223824F867}" dt="2019-02-27T13:13:52.430" v="141"/>
          <ac:spMkLst>
            <pc:docMk/>
            <pc:sldMk cId="2159212070" sldId="301"/>
            <ac:spMk id="3" creationId="{075AF71B-EB8B-4374-8A58-64D27AE23920}"/>
          </ac:spMkLst>
        </pc:spChg>
        <pc:spChg chg="add mod">
          <ac:chgData name="Bjarne Vandenbroucke" userId="b58895acfc64e125" providerId="LiveId" clId="{44DA216A-6243-423C-BC97-2C223824F867}" dt="2019-02-27T13:14:02.287" v="144" actId="14100"/>
          <ac:spMkLst>
            <pc:docMk/>
            <pc:sldMk cId="2159212070" sldId="301"/>
            <ac:spMk id="5" creationId="{472AC940-E38F-4DD8-86A4-537478E743EF}"/>
          </ac:spMkLst>
        </pc:spChg>
      </pc:sldChg>
      <pc:sldChg chg="addSp delSp modSp add">
        <pc:chgData name="Bjarne Vandenbroucke" userId="b58895acfc64e125" providerId="LiveId" clId="{44DA216A-6243-423C-BC97-2C223824F867}" dt="2019-02-27T13:15:54.181" v="263" actId="20577"/>
        <pc:sldMkLst>
          <pc:docMk/>
          <pc:sldMk cId="861143105" sldId="302"/>
        </pc:sldMkLst>
        <pc:spChg chg="del">
          <ac:chgData name="Bjarne Vandenbroucke" userId="b58895acfc64e125" providerId="LiveId" clId="{44DA216A-6243-423C-BC97-2C223824F867}" dt="2019-02-27T13:14:35.166" v="207" actId="478"/>
          <ac:spMkLst>
            <pc:docMk/>
            <pc:sldMk cId="861143105" sldId="302"/>
            <ac:spMk id="2" creationId="{AE3FCB52-3F9D-4EFD-A3A6-B671E034C2A5}"/>
          </ac:spMkLst>
        </pc:spChg>
        <pc:spChg chg="del">
          <ac:chgData name="Bjarne Vandenbroucke" userId="b58895acfc64e125" providerId="LiveId" clId="{44DA216A-6243-423C-BC97-2C223824F867}" dt="2019-02-27T13:14:27.898" v="147"/>
          <ac:spMkLst>
            <pc:docMk/>
            <pc:sldMk cId="861143105" sldId="302"/>
            <ac:spMk id="3" creationId="{574D10A3-B114-459E-9766-BDF228E2C7B3}"/>
          </ac:spMkLst>
        </pc:spChg>
        <pc:spChg chg="add del mod">
          <ac:chgData name="Bjarne Vandenbroucke" userId="b58895acfc64e125" providerId="LiveId" clId="{44DA216A-6243-423C-BC97-2C223824F867}" dt="2019-02-27T13:14:34.041" v="206" actId="478"/>
          <ac:spMkLst>
            <pc:docMk/>
            <pc:sldMk cId="861143105" sldId="302"/>
            <ac:spMk id="5" creationId="{25874E2B-87BE-4DFA-A1DD-8250EEF346E7}"/>
          </ac:spMkLst>
        </pc:spChg>
        <pc:spChg chg="add mod">
          <ac:chgData name="Bjarne Vandenbroucke" userId="b58895acfc64e125" providerId="LiveId" clId="{44DA216A-6243-423C-BC97-2C223824F867}" dt="2019-02-27T13:15:54.181" v="263" actId="20577"/>
          <ac:spMkLst>
            <pc:docMk/>
            <pc:sldMk cId="861143105" sldId="302"/>
            <ac:spMk id="6" creationId="{6193F09F-14F8-4995-9202-0A47FB9F6677}"/>
          </ac:spMkLst>
        </pc:spChg>
        <pc:spChg chg="add mod">
          <ac:chgData name="Bjarne Vandenbroucke" userId="b58895acfc64e125" providerId="LiveId" clId="{44DA216A-6243-423C-BC97-2C223824F867}" dt="2019-02-27T13:15:51.432" v="261" actId="1076"/>
          <ac:spMkLst>
            <pc:docMk/>
            <pc:sldMk cId="861143105" sldId="302"/>
            <ac:spMk id="7" creationId="{C7F728E1-1550-4B9F-AAD3-279E30FE14AA}"/>
          </ac:spMkLst>
        </pc:spChg>
      </pc:sldChg>
      <pc:sldChg chg="addSp delSp modSp add">
        <pc:chgData name="Bjarne Vandenbroucke" userId="b58895acfc64e125" providerId="LiveId" clId="{44DA216A-6243-423C-BC97-2C223824F867}" dt="2019-02-27T13:16:41.538" v="279" actId="14100"/>
        <pc:sldMkLst>
          <pc:docMk/>
          <pc:sldMk cId="4283080712" sldId="303"/>
        </pc:sldMkLst>
        <pc:spChg chg="add del mod">
          <ac:chgData name="Bjarne Vandenbroucke" userId="b58895acfc64e125" providerId="LiveId" clId="{44DA216A-6243-423C-BC97-2C223824F867}" dt="2019-02-27T13:16:23.261" v="275" actId="27636"/>
          <ac:spMkLst>
            <pc:docMk/>
            <pc:sldMk cId="4283080712" sldId="303"/>
            <ac:spMk id="2" creationId="{0FE18A08-DD19-44AB-B200-24913D4AF8C1}"/>
          </ac:spMkLst>
        </pc:spChg>
        <pc:spChg chg="mod">
          <ac:chgData name="Bjarne Vandenbroucke" userId="b58895acfc64e125" providerId="LiveId" clId="{44DA216A-6243-423C-BC97-2C223824F867}" dt="2019-02-27T13:16:31.212" v="276"/>
          <ac:spMkLst>
            <pc:docMk/>
            <pc:sldMk cId="4283080712" sldId="303"/>
            <ac:spMk id="3" creationId="{EE349974-CE47-4780-9D75-DF93C2ECA1E5}"/>
          </ac:spMkLst>
        </pc:spChg>
        <pc:spChg chg="add del mod">
          <ac:chgData name="Bjarne Vandenbroucke" userId="b58895acfc64e125" providerId="LiveId" clId="{44DA216A-6243-423C-BC97-2C223824F867}" dt="2019-02-27T13:16:10.264" v="269"/>
          <ac:spMkLst>
            <pc:docMk/>
            <pc:sldMk cId="4283080712" sldId="303"/>
            <ac:spMk id="5" creationId="{64D6BAF9-3F40-4AC6-AB54-D1661917E496}"/>
          </ac:spMkLst>
        </pc:spChg>
        <pc:spChg chg="add mod">
          <ac:chgData name="Bjarne Vandenbroucke" userId="b58895acfc64e125" providerId="LiveId" clId="{44DA216A-6243-423C-BC97-2C223824F867}" dt="2019-02-27T13:16:41.538" v="279" actId="14100"/>
          <ac:spMkLst>
            <pc:docMk/>
            <pc:sldMk cId="4283080712" sldId="303"/>
            <ac:spMk id="6" creationId="{D8CDBA5A-79B2-4F9F-8967-DCF2CB73F370}"/>
          </ac:spMkLst>
        </pc:spChg>
      </pc:sldChg>
      <pc:sldChg chg="addSp delSp modSp add modAnim">
        <pc:chgData name="Bjarne Vandenbroucke" userId="b58895acfc64e125" providerId="LiveId" clId="{44DA216A-6243-423C-BC97-2C223824F867}" dt="2019-02-27T13:17:22.575" v="292" actId="1076"/>
        <pc:sldMkLst>
          <pc:docMk/>
          <pc:sldMk cId="105670010" sldId="304"/>
        </pc:sldMkLst>
        <pc:spChg chg="mod">
          <ac:chgData name="Bjarne Vandenbroucke" userId="b58895acfc64e125" providerId="LiveId" clId="{44DA216A-6243-423C-BC97-2C223824F867}" dt="2019-02-27T13:16:56.269" v="285" actId="27636"/>
          <ac:spMkLst>
            <pc:docMk/>
            <pc:sldMk cId="105670010" sldId="304"/>
            <ac:spMk id="2" creationId="{276775AD-9A06-4524-8CD3-DBE2D9456069}"/>
          </ac:spMkLst>
        </pc:spChg>
        <pc:spChg chg="del">
          <ac:chgData name="Bjarne Vandenbroucke" userId="b58895acfc64e125" providerId="LiveId" clId="{44DA216A-6243-423C-BC97-2C223824F867}" dt="2019-02-27T13:17:15.905" v="289" actId="478"/>
          <ac:spMkLst>
            <pc:docMk/>
            <pc:sldMk cId="105670010" sldId="304"/>
            <ac:spMk id="3" creationId="{185DDFB5-1D74-4142-888F-EB29C09BF67D}"/>
          </ac:spMkLst>
        </pc:spChg>
        <pc:spChg chg="add del">
          <ac:chgData name="Bjarne Vandenbroucke" userId="b58895acfc64e125" providerId="LiveId" clId="{44DA216A-6243-423C-BC97-2C223824F867}" dt="2019-02-27T13:17:12.234" v="288" actId="478"/>
          <ac:spMkLst>
            <pc:docMk/>
            <pc:sldMk cId="105670010" sldId="304"/>
            <ac:spMk id="5" creationId="{108079FB-2F1A-44E0-B8A7-502F000B0468}"/>
          </ac:spMkLst>
        </pc:spChg>
        <pc:spChg chg="add">
          <ac:chgData name="Bjarne Vandenbroucke" userId="b58895acfc64e125" providerId="LiveId" clId="{44DA216A-6243-423C-BC97-2C223824F867}" dt="2019-02-27T13:17:08.063" v="287"/>
          <ac:spMkLst>
            <pc:docMk/>
            <pc:sldMk cId="105670010" sldId="304"/>
            <ac:spMk id="7" creationId="{85068ED1-1C8B-41AD-BA35-EB3545C188B0}"/>
          </ac:spMkLst>
        </pc:spChg>
        <pc:spChg chg="add mod">
          <ac:chgData name="Bjarne Vandenbroucke" userId="b58895acfc64e125" providerId="LiveId" clId="{44DA216A-6243-423C-BC97-2C223824F867}" dt="2019-02-27T13:17:22.575" v="292" actId="1076"/>
          <ac:spMkLst>
            <pc:docMk/>
            <pc:sldMk cId="105670010" sldId="304"/>
            <ac:spMk id="8" creationId="{038FD40B-1302-4253-9874-55DE33DF79F4}"/>
          </ac:spMkLst>
        </pc:spChg>
        <pc:picChg chg="add">
          <ac:chgData name="Bjarne Vandenbroucke" userId="b58895acfc64e125" providerId="LiveId" clId="{44DA216A-6243-423C-BC97-2C223824F867}" dt="2019-02-27T13:17:08.063" v="287"/>
          <ac:picMkLst>
            <pc:docMk/>
            <pc:sldMk cId="105670010" sldId="304"/>
            <ac:picMk id="6" creationId="{240D9A2C-6C96-43AD-959F-7B30E34A2460}"/>
          </ac:picMkLst>
        </pc:picChg>
      </pc:sldChg>
      <pc:sldChg chg="addSp delSp modSp add">
        <pc:chgData name="Bjarne Vandenbroucke" userId="b58895acfc64e125" providerId="LiveId" clId="{44DA216A-6243-423C-BC97-2C223824F867}" dt="2019-02-27T13:17:59.771" v="299" actId="14100"/>
        <pc:sldMkLst>
          <pc:docMk/>
          <pc:sldMk cId="2376413517" sldId="305"/>
        </pc:sldMkLst>
        <pc:spChg chg="mod">
          <ac:chgData name="Bjarne Vandenbroucke" userId="b58895acfc64e125" providerId="LiveId" clId="{44DA216A-6243-423C-BC97-2C223824F867}" dt="2019-02-27T13:17:49.960" v="296" actId="108"/>
          <ac:spMkLst>
            <pc:docMk/>
            <pc:sldMk cId="2376413517" sldId="305"/>
            <ac:spMk id="2" creationId="{8CF23505-8091-437D-AA34-2023F634363D}"/>
          </ac:spMkLst>
        </pc:spChg>
        <pc:spChg chg="del">
          <ac:chgData name="Bjarne Vandenbroucke" userId="b58895acfc64e125" providerId="LiveId" clId="{44DA216A-6243-423C-BC97-2C223824F867}" dt="2019-02-27T13:17:54.333" v="297"/>
          <ac:spMkLst>
            <pc:docMk/>
            <pc:sldMk cId="2376413517" sldId="305"/>
            <ac:spMk id="3" creationId="{D6FD5F38-990C-427A-B65F-EE171F5E9548}"/>
          </ac:spMkLst>
        </pc:spChg>
        <pc:picChg chg="add mod">
          <ac:chgData name="Bjarne Vandenbroucke" userId="b58895acfc64e125" providerId="LiveId" clId="{44DA216A-6243-423C-BC97-2C223824F867}" dt="2019-02-27T13:17:59.771" v="299" actId="14100"/>
          <ac:picMkLst>
            <pc:docMk/>
            <pc:sldMk cId="2376413517" sldId="305"/>
            <ac:picMk id="5" creationId="{87BAC825-F913-4C0C-96EC-D9C7175C6569}"/>
          </ac:picMkLst>
        </pc:picChg>
      </pc:sldChg>
      <pc:sldChg chg="modSp add">
        <pc:chgData name="Bjarne Vandenbroucke" userId="b58895acfc64e125" providerId="LiveId" clId="{44DA216A-6243-423C-BC97-2C223824F867}" dt="2019-02-27T13:19:30.336" v="309" actId="404"/>
        <pc:sldMkLst>
          <pc:docMk/>
          <pc:sldMk cId="573243243" sldId="306"/>
        </pc:sldMkLst>
        <pc:spChg chg="mod">
          <ac:chgData name="Bjarne Vandenbroucke" userId="b58895acfc64e125" providerId="LiveId" clId="{44DA216A-6243-423C-BC97-2C223824F867}" dt="2019-02-27T13:19:11.278" v="304" actId="108"/>
          <ac:spMkLst>
            <pc:docMk/>
            <pc:sldMk cId="573243243" sldId="306"/>
            <ac:spMk id="2" creationId="{033002C0-DEF8-4CD2-B1A4-2C5A435E4572}"/>
          </ac:spMkLst>
        </pc:spChg>
        <pc:spChg chg="mod">
          <ac:chgData name="Bjarne Vandenbroucke" userId="b58895acfc64e125" providerId="LiveId" clId="{44DA216A-6243-423C-BC97-2C223824F867}" dt="2019-02-27T13:19:30.336" v="309" actId="404"/>
          <ac:spMkLst>
            <pc:docMk/>
            <pc:sldMk cId="573243243" sldId="306"/>
            <ac:spMk id="3" creationId="{9320E724-8A56-4078-AED0-7008959490C3}"/>
          </ac:spMkLst>
        </pc:spChg>
      </pc:sldChg>
      <pc:sldChg chg="addSp delSp modSp add">
        <pc:chgData name="Bjarne Vandenbroucke" userId="b58895acfc64e125" providerId="LiveId" clId="{44DA216A-6243-423C-BC97-2C223824F867}" dt="2019-02-27T13:20:49.639" v="325" actId="14100"/>
        <pc:sldMkLst>
          <pc:docMk/>
          <pc:sldMk cId="4015598445" sldId="307"/>
        </pc:sldMkLst>
        <pc:spChg chg="mod">
          <ac:chgData name="Bjarne Vandenbroucke" userId="b58895acfc64e125" providerId="LiveId" clId="{44DA216A-6243-423C-BC97-2C223824F867}" dt="2019-02-27T13:20:06.422" v="316" actId="108"/>
          <ac:spMkLst>
            <pc:docMk/>
            <pc:sldMk cId="4015598445" sldId="307"/>
            <ac:spMk id="2" creationId="{09C4BCA2-99AF-4C9B-99CF-8286333EBAD7}"/>
          </ac:spMkLst>
        </pc:spChg>
        <pc:spChg chg="del">
          <ac:chgData name="Bjarne Vandenbroucke" userId="b58895acfc64e125" providerId="LiveId" clId="{44DA216A-6243-423C-BC97-2C223824F867}" dt="2019-02-27T13:20:13.371" v="317" actId="478"/>
          <ac:spMkLst>
            <pc:docMk/>
            <pc:sldMk cId="4015598445" sldId="307"/>
            <ac:spMk id="3" creationId="{617EBA6C-0DFF-42E4-9A31-EFA266E711A9}"/>
          </ac:spMkLst>
        </pc:spChg>
        <pc:spChg chg="add del">
          <ac:chgData name="Bjarne Vandenbroucke" userId="b58895acfc64e125" providerId="LiveId" clId="{44DA216A-6243-423C-BC97-2C223824F867}" dt="2019-02-27T13:20:17.276" v="319" actId="478"/>
          <ac:spMkLst>
            <pc:docMk/>
            <pc:sldMk cId="4015598445" sldId="307"/>
            <ac:spMk id="5" creationId="{7C516F49-AEE7-400A-81EA-70D1BCDE7AB5}"/>
          </ac:spMkLst>
        </pc:spChg>
        <pc:spChg chg="add del">
          <ac:chgData name="Bjarne Vandenbroucke" userId="b58895acfc64e125" providerId="LiveId" clId="{44DA216A-6243-423C-BC97-2C223824F867}" dt="2019-02-27T13:20:25.980" v="321" actId="478"/>
          <ac:spMkLst>
            <pc:docMk/>
            <pc:sldMk cId="4015598445" sldId="307"/>
            <ac:spMk id="6" creationId="{40B107F8-F148-4701-AA1F-29762E8EE631}"/>
          </ac:spMkLst>
        </pc:spChg>
        <pc:graphicFrameChg chg="add mod modGraphic">
          <ac:chgData name="Bjarne Vandenbroucke" userId="b58895acfc64e125" providerId="LiveId" clId="{44DA216A-6243-423C-BC97-2C223824F867}" dt="2019-02-27T13:20:49.639" v="325" actId="14100"/>
          <ac:graphicFrameMkLst>
            <pc:docMk/>
            <pc:sldMk cId="4015598445" sldId="307"/>
            <ac:graphicFrameMk id="7" creationId="{E0662B42-9D0C-4B6F-A940-7E645F9F0486}"/>
          </ac:graphicFrameMkLst>
        </pc:graphicFrameChg>
      </pc:sldChg>
      <pc:sldChg chg="addSp modSp add">
        <pc:chgData name="Bjarne Vandenbroucke" userId="b58895acfc64e125" providerId="LiveId" clId="{44DA216A-6243-423C-BC97-2C223824F867}" dt="2019-02-27T13:22:34.068" v="343" actId="1076"/>
        <pc:sldMkLst>
          <pc:docMk/>
          <pc:sldMk cId="826655080" sldId="308"/>
        </pc:sldMkLst>
        <pc:spChg chg="mod">
          <ac:chgData name="Bjarne Vandenbroucke" userId="b58895acfc64e125" providerId="LiveId" clId="{44DA216A-6243-423C-BC97-2C223824F867}" dt="2019-02-27T13:21:24.225" v="329" actId="108"/>
          <ac:spMkLst>
            <pc:docMk/>
            <pc:sldMk cId="826655080" sldId="308"/>
            <ac:spMk id="2" creationId="{6DA39CDF-0AF0-414D-BDBE-F22CC959528D}"/>
          </ac:spMkLst>
        </pc:spChg>
        <pc:spChg chg="mod">
          <ac:chgData name="Bjarne Vandenbroucke" userId="b58895acfc64e125" providerId="LiveId" clId="{44DA216A-6243-423C-BC97-2C223824F867}" dt="2019-02-27T13:21:46.501" v="335" actId="20577"/>
          <ac:spMkLst>
            <pc:docMk/>
            <pc:sldMk cId="826655080" sldId="308"/>
            <ac:spMk id="3" creationId="{6E599860-23F1-422D-A54F-2405F106219B}"/>
          </ac:spMkLst>
        </pc:spChg>
        <pc:spChg chg="add mod">
          <ac:chgData name="Bjarne Vandenbroucke" userId="b58895acfc64e125" providerId="LiveId" clId="{44DA216A-6243-423C-BC97-2C223824F867}" dt="2019-02-27T13:22:18.822" v="339" actId="1076"/>
          <ac:spMkLst>
            <pc:docMk/>
            <pc:sldMk cId="826655080" sldId="308"/>
            <ac:spMk id="5" creationId="{ACF75E40-5C2F-4A2F-AF19-90FDDBD19C25}"/>
          </ac:spMkLst>
        </pc:spChg>
        <pc:spChg chg="add mod">
          <ac:chgData name="Bjarne Vandenbroucke" userId="b58895acfc64e125" providerId="LiveId" clId="{44DA216A-6243-423C-BC97-2C223824F867}" dt="2019-02-27T13:22:30.085" v="341" actId="1076"/>
          <ac:spMkLst>
            <pc:docMk/>
            <pc:sldMk cId="826655080" sldId="308"/>
            <ac:spMk id="6" creationId="{72FBDD1B-3A6C-429F-A862-B8DAE7678941}"/>
          </ac:spMkLst>
        </pc:spChg>
        <pc:spChg chg="add mod">
          <ac:chgData name="Bjarne Vandenbroucke" userId="b58895acfc64e125" providerId="LiveId" clId="{44DA216A-6243-423C-BC97-2C223824F867}" dt="2019-02-27T13:22:34.068" v="343" actId="1076"/>
          <ac:spMkLst>
            <pc:docMk/>
            <pc:sldMk cId="826655080" sldId="308"/>
            <ac:spMk id="7" creationId="{9C5B7A58-5505-4D41-823E-ED787556D55D}"/>
          </ac:spMkLst>
        </pc:spChg>
      </pc:sldChg>
      <pc:sldChg chg="modSp add">
        <pc:chgData name="Bjarne Vandenbroucke" userId="b58895acfc64e125" providerId="LiveId" clId="{44DA216A-6243-423C-BC97-2C223824F867}" dt="2019-02-27T13:24:24.656" v="357" actId="14100"/>
        <pc:sldMkLst>
          <pc:docMk/>
          <pc:sldMk cId="1797129589" sldId="309"/>
        </pc:sldMkLst>
        <pc:spChg chg="mod">
          <ac:chgData name="Bjarne Vandenbroucke" userId="b58895acfc64e125" providerId="LiveId" clId="{44DA216A-6243-423C-BC97-2C223824F867}" dt="2019-02-27T13:23:19.761" v="353" actId="108"/>
          <ac:spMkLst>
            <pc:docMk/>
            <pc:sldMk cId="1797129589" sldId="309"/>
            <ac:spMk id="2" creationId="{CB06595B-EE1D-4B07-8342-565DA8A848A5}"/>
          </ac:spMkLst>
        </pc:spChg>
        <pc:spChg chg="mod">
          <ac:chgData name="Bjarne Vandenbroucke" userId="b58895acfc64e125" providerId="LiveId" clId="{44DA216A-6243-423C-BC97-2C223824F867}" dt="2019-02-27T13:24:24.656" v="357" actId="14100"/>
          <ac:spMkLst>
            <pc:docMk/>
            <pc:sldMk cId="1797129589" sldId="309"/>
            <ac:spMk id="3" creationId="{099EAE5D-FF7A-4E39-92A9-E99010B29B4F}"/>
          </ac:spMkLst>
        </pc:spChg>
      </pc:sldChg>
      <pc:sldChg chg="modSp add ord">
        <pc:chgData name="Bjarne Vandenbroucke" userId="b58895acfc64e125" providerId="LiveId" clId="{44DA216A-6243-423C-BC97-2C223824F867}" dt="2019-02-27T13:27:06.909" v="370" actId="404"/>
        <pc:sldMkLst>
          <pc:docMk/>
          <pc:sldMk cId="2359756567" sldId="310"/>
        </pc:sldMkLst>
        <pc:spChg chg="mod">
          <ac:chgData name="Bjarne Vandenbroucke" userId="b58895acfc64e125" providerId="LiveId" clId="{44DA216A-6243-423C-BC97-2C223824F867}" dt="2019-02-27T13:26:54.935" v="366" actId="108"/>
          <ac:spMkLst>
            <pc:docMk/>
            <pc:sldMk cId="2359756567" sldId="310"/>
            <ac:spMk id="2" creationId="{4D134DD9-8462-48F2-8986-6B3F55BC8946}"/>
          </ac:spMkLst>
        </pc:spChg>
        <pc:spChg chg="mod">
          <ac:chgData name="Bjarne Vandenbroucke" userId="b58895acfc64e125" providerId="LiveId" clId="{44DA216A-6243-423C-BC97-2C223824F867}" dt="2019-02-27T13:27:06.909" v="370" actId="404"/>
          <ac:spMkLst>
            <pc:docMk/>
            <pc:sldMk cId="2359756567" sldId="310"/>
            <ac:spMk id="3" creationId="{C082EBB7-16C8-4D9F-ABBF-BBEC4EB5D8DD}"/>
          </ac:spMkLst>
        </pc:spChg>
      </pc:sldChg>
      <pc:sldChg chg="addSp modSp add">
        <pc:chgData name="Bjarne Vandenbroucke" userId="b58895acfc64e125" providerId="LiveId" clId="{44DA216A-6243-423C-BC97-2C223824F867}" dt="2019-02-27T13:28:48.481" v="380" actId="1076"/>
        <pc:sldMkLst>
          <pc:docMk/>
          <pc:sldMk cId="3898000323" sldId="311"/>
        </pc:sldMkLst>
        <pc:spChg chg="mod">
          <ac:chgData name="Bjarne Vandenbroucke" userId="b58895acfc64e125" providerId="LiveId" clId="{44DA216A-6243-423C-BC97-2C223824F867}" dt="2019-02-27T13:28:16.941" v="375" actId="108"/>
          <ac:spMkLst>
            <pc:docMk/>
            <pc:sldMk cId="3898000323" sldId="311"/>
            <ac:spMk id="2" creationId="{21DFCF0E-8F90-4064-8BC7-3E3879ED884A}"/>
          </ac:spMkLst>
        </pc:spChg>
        <pc:spChg chg="mod">
          <ac:chgData name="Bjarne Vandenbroucke" userId="b58895acfc64e125" providerId="LiveId" clId="{44DA216A-6243-423C-BC97-2C223824F867}" dt="2019-02-27T13:28:39.249" v="378" actId="404"/>
          <ac:spMkLst>
            <pc:docMk/>
            <pc:sldMk cId="3898000323" sldId="311"/>
            <ac:spMk id="3" creationId="{A19C749D-E2E9-47C6-8579-45CAD1A05885}"/>
          </ac:spMkLst>
        </pc:spChg>
        <pc:spChg chg="add mod">
          <ac:chgData name="Bjarne Vandenbroucke" userId="b58895acfc64e125" providerId="LiveId" clId="{44DA216A-6243-423C-BC97-2C223824F867}" dt="2019-02-27T13:28:48.481" v="380" actId="1076"/>
          <ac:spMkLst>
            <pc:docMk/>
            <pc:sldMk cId="3898000323" sldId="311"/>
            <ac:spMk id="5" creationId="{ACA3770A-BFA4-41E7-8306-F2DF9B8AB39C}"/>
          </ac:spMkLst>
        </pc:spChg>
      </pc:sldChg>
      <pc:sldChg chg="modSp add">
        <pc:chgData name="Bjarne Vandenbroucke" userId="b58895acfc64e125" providerId="LiveId" clId="{44DA216A-6243-423C-BC97-2C223824F867}" dt="2019-02-27T13:29:39.970" v="391" actId="14100"/>
        <pc:sldMkLst>
          <pc:docMk/>
          <pc:sldMk cId="956659050" sldId="312"/>
        </pc:sldMkLst>
        <pc:spChg chg="mod">
          <ac:chgData name="Bjarne Vandenbroucke" userId="b58895acfc64e125" providerId="LiveId" clId="{44DA216A-6243-423C-BC97-2C223824F867}" dt="2019-02-27T13:29:17.022" v="384" actId="108"/>
          <ac:spMkLst>
            <pc:docMk/>
            <pc:sldMk cId="956659050" sldId="312"/>
            <ac:spMk id="2" creationId="{3D383B31-4AA6-4CB0-9F6F-A8C9473839BE}"/>
          </ac:spMkLst>
        </pc:spChg>
        <pc:spChg chg="mod">
          <ac:chgData name="Bjarne Vandenbroucke" userId="b58895acfc64e125" providerId="LiveId" clId="{44DA216A-6243-423C-BC97-2C223824F867}" dt="2019-02-27T13:29:39.970" v="391" actId="14100"/>
          <ac:spMkLst>
            <pc:docMk/>
            <pc:sldMk cId="956659050" sldId="312"/>
            <ac:spMk id="3" creationId="{94F07DFB-F1F5-40A1-9E81-9523EDD1CD36}"/>
          </ac:spMkLst>
        </pc:spChg>
      </pc:sldChg>
      <pc:sldChg chg="modSp add del">
        <pc:chgData name="Bjarne Vandenbroucke" userId="b58895acfc64e125" providerId="LiveId" clId="{44DA216A-6243-423C-BC97-2C223824F867}" dt="2019-02-27T13:30:30.302" v="413" actId="2696"/>
        <pc:sldMkLst>
          <pc:docMk/>
          <pc:sldMk cId="3171461945" sldId="313"/>
        </pc:sldMkLst>
        <pc:spChg chg="mod">
          <ac:chgData name="Bjarne Vandenbroucke" userId="b58895acfc64e125" providerId="LiveId" clId="{44DA216A-6243-423C-BC97-2C223824F867}" dt="2019-02-27T13:30:03.995" v="395" actId="108"/>
          <ac:spMkLst>
            <pc:docMk/>
            <pc:sldMk cId="3171461945" sldId="313"/>
            <ac:spMk id="2" creationId="{39B02469-8868-4C41-AA16-AB50C7E0EC7B}"/>
          </ac:spMkLst>
        </pc:spChg>
        <pc:spChg chg="mod">
          <ac:chgData name="Bjarne Vandenbroucke" userId="b58895acfc64e125" providerId="LiveId" clId="{44DA216A-6243-423C-BC97-2C223824F867}" dt="2019-02-27T13:30:17.336" v="398" actId="404"/>
          <ac:spMkLst>
            <pc:docMk/>
            <pc:sldMk cId="3171461945" sldId="313"/>
            <ac:spMk id="3" creationId="{1B7994F1-4F57-422E-8F84-6DE564CE7A1E}"/>
          </ac:spMkLst>
        </pc:spChg>
      </pc:sldChg>
      <pc:sldChg chg="addSp modSp add">
        <pc:chgData name="Bjarne Vandenbroucke" userId="b58895acfc64e125" providerId="LiveId" clId="{44DA216A-6243-423C-BC97-2C223824F867}" dt="2019-02-27T14:12:52.826" v="912" actId="108"/>
        <pc:sldMkLst>
          <pc:docMk/>
          <pc:sldMk cId="1020920855" sldId="314"/>
        </pc:sldMkLst>
        <pc:spChg chg="mod">
          <ac:chgData name="Bjarne Vandenbroucke" userId="b58895acfc64e125" providerId="LiveId" clId="{44DA216A-6243-423C-BC97-2C223824F867}" dt="2019-02-27T14:12:52.826" v="912" actId="108"/>
          <ac:spMkLst>
            <pc:docMk/>
            <pc:sldMk cId="1020920855" sldId="314"/>
            <ac:spMk id="2" creationId="{14CA6E91-3C41-42D6-8562-2B0C484C3F98}"/>
          </ac:spMkLst>
        </pc:spChg>
        <pc:spChg chg="mod">
          <ac:chgData name="Bjarne Vandenbroucke" userId="b58895acfc64e125" providerId="LiveId" clId="{44DA216A-6243-423C-BC97-2C223824F867}" dt="2019-02-27T13:31:14.139" v="417" actId="255"/>
          <ac:spMkLst>
            <pc:docMk/>
            <pc:sldMk cId="1020920855" sldId="314"/>
            <ac:spMk id="3" creationId="{71B9ACF6-8E1E-4C8E-A4FA-F22CF9903E1C}"/>
          </ac:spMkLst>
        </pc:spChg>
        <pc:picChg chg="add mod">
          <ac:chgData name="Bjarne Vandenbroucke" userId="b58895acfc64e125" providerId="LiveId" clId="{44DA216A-6243-423C-BC97-2C223824F867}" dt="2019-02-27T13:31:23.622" v="421" actId="1076"/>
          <ac:picMkLst>
            <pc:docMk/>
            <pc:sldMk cId="1020920855" sldId="314"/>
            <ac:picMk id="5" creationId="{57B1ECDE-6165-4736-AF97-FE461C77D720}"/>
          </ac:picMkLst>
        </pc:picChg>
      </pc:sldChg>
      <pc:sldChg chg="addSp delSp modSp add modAnim">
        <pc:chgData name="Bjarne Vandenbroucke" userId="b58895acfc64e125" providerId="LiveId" clId="{44DA216A-6243-423C-BC97-2C223824F867}" dt="2019-02-27T13:32:30.436" v="436" actId="1076"/>
        <pc:sldMkLst>
          <pc:docMk/>
          <pc:sldMk cId="1995358334" sldId="315"/>
        </pc:sldMkLst>
        <pc:spChg chg="mod">
          <ac:chgData name="Bjarne Vandenbroucke" userId="b58895acfc64e125" providerId="LiveId" clId="{44DA216A-6243-423C-BC97-2C223824F867}" dt="2019-02-27T13:32:08.034" v="431" actId="27636"/>
          <ac:spMkLst>
            <pc:docMk/>
            <pc:sldMk cId="1995358334" sldId="315"/>
            <ac:spMk id="2" creationId="{590AE7C2-441F-4343-9BBA-9FC99DC019B5}"/>
          </ac:spMkLst>
        </pc:spChg>
        <pc:spChg chg="del">
          <ac:chgData name="Bjarne Vandenbroucke" userId="b58895acfc64e125" providerId="LiveId" clId="{44DA216A-6243-423C-BC97-2C223824F867}" dt="2019-02-27T13:32:23.203" v="434" actId="478"/>
          <ac:spMkLst>
            <pc:docMk/>
            <pc:sldMk cId="1995358334" sldId="315"/>
            <ac:spMk id="3" creationId="{0BA12C7B-8AD7-4BDB-AD73-FEE18178E59A}"/>
          </ac:spMkLst>
        </pc:spChg>
        <pc:spChg chg="add del">
          <ac:chgData name="Bjarne Vandenbroucke" userId="b58895acfc64e125" providerId="LiveId" clId="{44DA216A-6243-423C-BC97-2C223824F867}" dt="2019-02-27T13:32:20.625" v="433" actId="478"/>
          <ac:spMkLst>
            <pc:docMk/>
            <pc:sldMk cId="1995358334" sldId="315"/>
            <ac:spMk id="5" creationId="{515D9F67-C167-456E-B8EA-0D4759F72A5F}"/>
          </ac:spMkLst>
        </pc:spChg>
        <pc:spChg chg="add">
          <ac:chgData name="Bjarne Vandenbroucke" userId="b58895acfc64e125" providerId="LiveId" clId="{44DA216A-6243-423C-BC97-2C223824F867}" dt="2019-02-27T13:32:16.001" v="432"/>
          <ac:spMkLst>
            <pc:docMk/>
            <pc:sldMk cId="1995358334" sldId="315"/>
            <ac:spMk id="7" creationId="{AD36389E-5721-4083-8641-877E957EE98D}"/>
          </ac:spMkLst>
        </pc:spChg>
        <pc:spChg chg="add mod">
          <ac:chgData name="Bjarne Vandenbroucke" userId="b58895acfc64e125" providerId="LiveId" clId="{44DA216A-6243-423C-BC97-2C223824F867}" dt="2019-02-27T13:32:30.436" v="436" actId="1076"/>
          <ac:spMkLst>
            <pc:docMk/>
            <pc:sldMk cId="1995358334" sldId="315"/>
            <ac:spMk id="8" creationId="{409C4228-1F36-4014-8FD6-3D69104C1D73}"/>
          </ac:spMkLst>
        </pc:spChg>
        <pc:picChg chg="add mod">
          <ac:chgData name="Bjarne Vandenbroucke" userId="b58895acfc64e125" providerId="LiveId" clId="{44DA216A-6243-423C-BC97-2C223824F867}" dt="2019-02-27T13:32:26.359" v="435" actId="1076"/>
          <ac:picMkLst>
            <pc:docMk/>
            <pc:sldMk cId="1995358334" sldId="315"/>
            <ac:picMk id="6" creationId="{2BFA717E-7F13-4192-83A1-F873DA5A859C}"/>
          </ac:picMkLst>
        </pc:picChg>
      </pc:sldChg>
      <pc:sldChg chg="modSp add">
        <pc:chgData name="Bjarne Vandenbroucke" userId="b58895acfc64e125" providerId="LiveId" clId="{44DA216A-6243-423C-BC97-2C223824F867}" dt="2019-02-27T14:13:08.636" v="915" actId="108"/>
        <pc:sldMkLst>
          <pc:docMk/>
          <pc:sldMk cId="682327044" sldId="316"/>
        </pc:sldMkLst>
        <pc:spChg chg="mod">
          <ac:chgData name="Bjarne Vandenbroucke" userId="b58895acfc64e125" providerId="LiveId" clId="{44DA216A-6243-423C-BC97-2C223824F867}" dt="2019-02-27T14:13:08.636" v="915" actId="108"/>
          <ac:spMkLst>
            <pc:docMk/>
            <pc:sldMk cId="682327044" sldId="316"/>
            <ac:spMk id="2" creationId="{80EB31C9-8CA0-41BA-A0A1-67904E25CBE1}"/>
          </ac:spMkLst>
        </pc:spChg>
        <pc:spChg chg="mod">
          <ac:chgData name="Bjarne Vandenbroucke" userId="b58895acfc64e125" providerId="LiveId" clId="{44DA216A-6243-423C-BC97-2C223824F867}" dt="2019-02-27T13:32:55.337" v="439" actId="255"/>
          <ac:spMkLst>
            <pc:docMk/>
            <pc:sldMk cId="682327044" sldId="316"/>
            <ac:spMk id="3" creationId="{24D8A8CA-448F-4F45-9109-591F04C81752}"/>
          </ac:spMkLst>
        </pc:spChg>
      </pc:sldChg>
      <pc:sldChg chg="modSp add">
        <pc:chgData name="Bjarne Vandenbroucke" userId="b58895acfc64e125" providerId="LiveId" clId="{44DA216A-6243-423C-BC97-2C223824F867}" dt="2019-02-27T14:13:12.479" v="916" actId="108"/>
        <pc:sldMkLst>
          <pc:docMk/>
          <pc:sldMk cId="2411975003" sldId="317"/>
        </pc:sldMkLst>
        <pc:spChg chg="mod">
          <ac:chgData name="Bjarne Vandenbroucke" userId="b58895acfc64e125" providerId="LiveId" clId="{44DA216A-6243-423C-BC97-2C223824F867}" dt="2019-02-27T14:13:12.479" v="916" actId="108"/>
          <ac:spMkLst>
            <pc:docMk/>
            <pc:sldMk cId="2411975003" sldId="317"/>
            <ac:spMk id="2" creationId="{72DD9A7C-2DAD-4374-ACB5-2C1621E2F260}"/>
          </ac:spMkLst>
        </pc:spChg>
        <pc:spChg chg="mod">
          <ac:chgData name="Bjarne Vandenbroucke" userId="b58895acfc64e125" providerId="LiveId" clId="{44DA216A-6243-423C-BC97-2C223824F867}" dt="2019-02-27T13:33:22.531" v="442" actId="255"/>
          <ac:spMkLst>
            <pc:docMk/>
            <pc:sldMk cId="2411975003" sldId="317"/>
            <ac:spMk id="3" creationId="{82EBD6D2-26CA-47D1-A0F0-0F6F5BA28E3A}"/>
          </ac:spMkLst>
        </pc:spChg>
      </pc:sldChg>
      <pc:sldChg chg="modSp add">
        <pc:chgData name="Bjarne Vandenbroucke" userId="b58895acfc64e125" providerId="LiveId" clId="{44DA216A-6243-423C-BC97-2C223824F867}" dt="2019-02-27T14:13:22.836" v="919" actId="1076"/>
        <pc:sldMkLst>
          <pc:docMk/>
          <pc:sldMk cId="2975135644" sldId="318"/>
        </pc:sldMkLst>
        <pc:spChg chg="mod">
          <ac:chgData name="Bjarne Vandenbroucke" userId="b58895acfc64e125" providerId="LiveId" clId="{44DA216A-6243-423C-BC97-2C223824F867}" dt="2019-02-27T14:13:17.774" v="917" actId="108"/>
          <ac:spMkLst>
            <pc:docMk/>
            <pc:sldMk cId="2975135644" sldId="318"/>
            <ac:spMk id="2" creationId="{5DF597F2-8357-48A6-8923-CA7822E52BAC}"/>
          </ac:spMkLst>
        </pc:spChg>
        <pc:spChg chg="mod">
          <ac:chgData name="Bjarne Vandenbroucke" userId="b58895acfc64e125" providerId="LiveId" clId="{44DA216A-6243-423C-BC97-2C223824F867}" dt="2019-02-27T14:13:22.836" v="919" actId="1076"/>
          <ac:spMkLst>
            <pc:docMk/>
            <pc:sldMk cId="2975135644" sldId="318"/>
            <ac:spMk id="3" creationId="{51530920-CA83-4639-8618-E97FED732A15}"/>
          </ac:spMkLst>
        </pc:spChg>
      </pc:sldChg>
      <pc:sldChg chg="addSp modSp add">
        <pc:chgData name="Bjarne Vandenbroucke" userId="b58895acfc64e125" providerId="LiveId" clId="{44DA216A-6243-423C-BC97-2C223824F867}" dt="2019-02-27T14:13:32.240" v="920" actId="108"/>
        <pc:sldMkLst>
          <pc:docMk/>
          <pc:sldMk cId="2993493375" sldId="319"/>
        </pc:sldMkLst>
        <pc:spChg chg="mod">
          <ac:chgData name="Bjarne Vandenbroucke" userId="b58895acfc64e125" providerId="LiveId" clId="{44DA216A-6243-423C-BC97-2C223824F867}" dt="2019-02-27T14:13:32.240" v="920" actId="108"/>
          <ac:spMkLst>
            <pc:docMk/>
            <pc:sldMk cId="2993493375" sldId="319"/>
            <ac:spMk id="2" creationId="{9642F85E-3E42-4759-B3C2-C484E373B481}"/>
          </ac:spMkLst>
        </pc:spChg>
        <pc:spChg chg="mod">
          <ac:chgData name="Bjarne Vandenbroucke" userId="b58895acfc64e125" providerId="LiveId" clId="{44DA216A-6243-423C-BC97-2C223824F867}" dt="2019-02-27T13:35:05.945" v="451" actId="255"/>
          <ac:spMkLst>
            <pc:docMk/>
            <pc:sldMk cId="2993493375" sldId="319"/>
            <ac:spMk id="3" creationId="{E74F4B33-8B05-4FEC-9906-1E774D4EE707}"/>
          </ac:spMkLst>
        </pc:spChg>
        <pc:picChg chg="add mod">
          <ac:chgData name="Bjarne Vandenbroucke" userId="b58895acfc64e125" providerId="LiveId" clId="{44DA216A-6243-423C-BC97-2C223824F867}" dt="2019-02-27T13:35:10.491" v="453" actId="1076"/>
          <ac:picMkLst>
            <pc:docMk/>
            <pc:sldMk cId="2993493375" sldId="319"/>
            <ac:picMk id="5" creationId="{ABF0857B-D18B-49BF-9446-BB5D080A870F}"/>
          </ac:picMkLst>
        </pc:picChg>
      </pc:sldChg>
      <pc:sldChg chg="addSp delSp modSp add modAnim">
        <pc:chgData name="Bjarne Vandenbroucke" userId="b58895acfc64e125" providerId="LiveId" clId="{44DA216A-6243-423C-BC97-2C223824F867}" dt="2019-02-27T13:35:52.747" v="461" actId="1076"/>
        <pc:sldMkLst>
          <pc:docMk/>
          <pc:sldMk cId="2538889747" sldId="320"/>
        </pc:sldMkLst>
        <pc:spChg chg="mod">
          <ac:chgData name="Bjarne Vandenbroucke" userId="b58895acfc64e125" providerId="LiveId" clId="{44DA216A-6243-423C-BC97-2C223824F867}" dt="2019-02-27T13:35:24.285" v="454"/>
          <ac:spMkLst>
            <pc:docMk/>
            <pc:sldMk cId="2538889747" sldId="320"/>
            <ac:spMk id="2" creationId="{0AA7CBB9-0698-4ABA-A7A1-D34DD970F080}"/>
          </ac:spMkLst>
        </pc:spChg>
        <pc:spChg chg="del">
          <ac:chgData name="Bjarne Vandenbroucke" userId="b58895acfc64e125" providerId="LiveId" clId="{44DA216A-6243-423C-BC97-2C223824F867}" dt="2019-02-27T13:35:43.968" v="457" actId="478"/>
          <ac:spMkLst>
            <pc:docMk/>
            <pc:sldMk cId="2538889747" sldId="320"/>
            <ac:spMk id="3" creationId="{55EC5D0A-84F4-4FAC-B98E-F1E657F432CB}"/>
          </ac:spMkLst>
        </pc:spChg>
        <pc:spChg chg="add del">
          <ac:chgData name="Bjarne Vandenbroucke" userId="b58895acfc64e125" providerId="LiveId" clId="{44DA216A-6243-423C-BC97-2C223824F867}" dt="2019-02-27T13:35:42.312" v="456" actId="478"/>
          <ac:spMkLst>
            <pc:docMk/>
            <pc:sldMk cId="2538889747" sldId="320"/>
            <ac:spMk id="5" creationId="{CE5CEA65-EEF0-4D8D-8277-C58D0ECDABFA}"/>
          </ac:spMkLst>
        </pc:spChg>
        <pc:spChg chg="add mod">
          <ac:chgData name="Bjarne Vandenbroucke" userId="b58895acfc64e125" providerId="LiveId" clId="{44DA216A-6243-423C-BC97-2C223824F867}" dt="2019-02-27T13:35:50.388" v="460" actId="1076"/>
          <ac:spMkLst>
            <pc:docMk/>
            <pc:sldMk cId="2538889747" sldId="320"/>
            <ac:spMk id="7" creationId="{DE10C221-7592-43C6-8432-FA6CE0BD94B5}"/>
          </ac:spMkLst>
        </pc:spChg>
        <pc:spChg chg="add mod">
          <ac:chgData name="Bjarne Vandenbroucke" userId="b58895acfc64e125" providerId="LiveId" clId="{44DA216A-6243-423C-BC97-2C223824F867}" dt="2019-02-27T13:35:52.747" v="461" actId="1076"/>
          <ac:spMkLst>
            <pc:docMk/>
            <pc:sldMk cId="2538889747" sldId="320"/>
            <ac:spMk id="8" creationId="{5CE81B28-1CAC-4C3A-A893-BD9BA014DE41}"/>
          </ac:spMkLst>
        </pc:spChg>
        <pc:picChg chg="add mod">
          <ac:chgData name="Bjarne Vandenbroucke" userId="b58895acfc64e125" providerId="LiveId" clId="{44DA216A-6243-423C-BC97-2C223824F867}" dt="2019-02-27T13:35:46.139" v="458" actId="1076"/>
          <ac:picMkLst>
            <pc:docMk/>
            <pc:sldMk cId="2538889747" sldId="320"/>
            <ac:picMk id="6" creationId="{82617D99-ADDB-4574-A956-3382B36AFF88}"/>
          </ac:picMkLst>
        </pc:picChg>
      </pc:sldChg>
      <pc:sldChg chg="addSp modSp add">
        <pc:chgData name="Bjarne Vandenbroucke" userId="b58895acfc64e125" providerId="LiveId" clId="{44DA216A-6243-423C-BC97-2C223824F867}" dt="2019-02-27T14:13:38.129" v="921" actId="108"/>
        <pc:sldMkLst>
          <pc:docMk/>
          <pc:sldMk cId="3141388666" sldId="321"/>
        </pc:sldMkLst>
        <pc:spChg chg="mod">
          <ac:chgData name="Bjarne Vandenbroucke" userId="b58895acfc64e125" providerId="LiveId" clId="{44DA216A-6243-423C-BC97-2C223824F867}" dt="2019-02-27T14:13:38.129" v="921" actId="108"/>
          <ac:spMkLst>
            <pc:docMk/>
            <pc:sldMk cId="3141388666" sldId="321"/>
            <ac:spMk id="2" creationId="{AFFBB00D-8C93-4433-900B-F676FDFEA2FD}"/>
          </ac:spMkLst>
        </pc:spChg>
        <pc:spChg chg="mod">
          <ac:chgData name="Bjarne Vandenbroucke" userId="b58895acfc64e125" providerId="LiveId" clId="{44DA216A-6243-423C-BC97-2C223824F867}" dt="2019-02-27T13:36:35.706" v="475" actId="255"/>
          <ac:spMkLst>
            <pc:docMk/>
            <pc:sldMk cId="3141388666" sldId="321"/>
            <ac:spMk id="3" creationId="{88845F4C-37E2-4FF6-A56B-5EAF6C484862}"/>
          </ac:spMkLst>
        </pc:spChg>
        <pc:picChg chg="add mod">
          <ac:chgData name="Bjarne Vandenbroucke" userId="b58895acfc64e125" providerId="LiveId" clId="{44DA216A-6243-423C-BC97-2C223824F867}" dt="2019-02-27T13:36:43.705" v="478" actId="14100"/>
          <ac:picMkLst>
            <pc:docMk/>
            <pc:sldMk cId="3141388666" sldId="321"/>
            <ac:picMk id="5" creationId="{F6F8BE13-3B0E-430F-A258-121DB0346555}"/>
          </ac:picMkLst>
        </pc:picChg>
      </pc:sldChg>
      <pc:sldChg chg="addSp delSp modSp add">
        <pc:chgData name="Bjarne Vandenbroucke" userId="b58895acfc64e125" providerId="LiveId" clId="{44DA216A-6243-423C-BC97-2C223824F867}" dt="2019-02-27T13:37:17.993" v="484" actId="255"/>
        <pc:sldMkLst>
          <pc:docMk/>
          <pc:sldMk cId="4227006335" sldId="322"/>
        </pc:sldMkLst>
        <pc:spChg chg="del">
          <ac:chgData name="Bjarne Vandenbroucke" userId="b58895acfc64e125" providerId="LiveId" clId="{44DA216A-6243-423C-BC97-2C223824F867}" dt="2019-02-27T13:37:00.872" v="480" actId="478"/>
          <ac:spMkLst>
            <pc:docMk/>
            <pc:sldMk cId="4227006335" sldId="322"/>
            <ac:spMk id="2" creationId="{01D81C11-2962-41B9-BAC1-5DF7CF4AE3B4}"/>
          </ac:spMkLst>
        </pc:spChg>
        <pc:spChg chg="mod">
          <ac:chgData name="Bjarne Vandenbroucke" userId="b58895acfc64e125" providerId="LiveId" clId="{44DA216A-6243-423C-BC97-2C223824F867}" dt="2019-02-27T13:36:57.701" v="479"/>
          <ac:spMkLst>
            <pc:docMk/>
            <pc:sldMk cId="4227006335" sldId="322"/>
            <ac:spMk id="3" creationId="{CFF13F22-5F67-4DD4-95F5-94309B676C92}"/>
          </ac:spMkLst>
        </pc:spChg>
        <pc:spChg chg="add mod">
          <ac:chgData name="Bjarne Vandenbroucke" userId="b58895acfc64e125" providerId="LiveId" clId="{44DA216A-6243-423C-BC97-2C223824F867}" dt="2019-02-27T13:37:17.993" v="484" actId="255"/>
          <ac:spMkLst>
            <pc:docMk/>
            <pc:sldMk cId="4227006335" sldId="322"/>
            <ac:spMk id="5" creationId="{60ACB227-347B-4ABB-9F16-094DF12AA610}"/>
          </ac:spMkLst>
        </pc:spChg>
      </pc:sldChg>
      <pc:sldChg chg="modSp add">
        <pc:chgData name="Bjarne Vandenbroucke" userId="b58895acfc64e125" providerId="LiveId" clId="{44DA216A-6243-423C-BC97-2C223824F867}" dt="2019-02-27T14:13:44.190" v="922" actId="108"/>
        <pc:sldMkLst>
          <pc:docMk/>
          <pc:sldMk cId="144703332" sldId="323"/>
        </pc:sldMkLst>
        <pc:spChg chg="mod">
          <ac:chgData name="Bjarne Vandenbroucke" userId="b58895acfc64e125" providerId="LiveId" clId="{44DA216A-6243-423C-BC97-2C223824F867}" dt="2019-02-27T14:13:44.190" v="922" actId="108"/>
          <ac:spMkLst>
            <pc:docMk/>
            <pc:sldMk cId="144703332" sldId="323"/>
            <ac:spMk id="2" creationId="{6B06804F-D971-4144-B6CA-F44BD41285CD}"/>
          </ac:spMkLst>
        </pc:spChg>
        <pc:spChg chg="mod">
          <ac:chgData name="Bjarne Vandenbroucke" userId="b58895acfc64e125" providerId="LiveId" clId="{44DA216A-6243-423C-BC97-2C223824F867}" dt="2019-02-27T13:38:00.507" v="491" actId="1076"/>
          <ac:spMkLst>
            <pc:docMk/>
            <pc:sldMk cId="144703332" sldId="323"/>
            <ac:spMk id="3" creationId="{73DD2CB7-7F78-42C2-BAC8-68493B5E886D}"/>
          </ac:spMkLst>
        </pc:spChg>
      </pc:sldChg>
      <pc:sldChg chg="addSp delSp modSp add">
        <pc:chgData name="Bjarne Vandenbroucke" userId="b58895acfc64e125" providerId="LiveId" clId="{44DA216A-6243-423C-BC97-2C223824F867}" dt="2019-02-27T14:13:49.346" v="923" actId="108"/>
        <pc:sldMkLst>
          <pc:docMk/>
          <pc:sldMk cId="1836256607" sldId="324"/>
        </pc:sldMkLst>
        <pc:spChg chg="mod">
          <ac:chgData name="Bjarne Vandenbroucke" userId="b58895acfc64e125" providerId="LiveId" clId="{44DA216A-6243-423C-BC97-2C223824F867}" dt="2019-02-27T14:13:49.346" v="923" actId="108"/>
          <ac:spMkLst>
            <pc:docMk/>
            <pc:sldMk cId="1836256607" sldId="324"/>
            <ac:spMk id="2" creationId="{A34E7420-AD1C-4754-B6FA-EF6FEF174E03}"/>
          </ac:spMkLst>
        </pc:spChg>
        <pc:spChg chg="del mod">
          <ac:chgData name="Bjarne Vandenbroucke" userId="b58895acfc64e125" providerId="LiveId" clId="{44DA216A-6243-423C-BC97-2C223824F867}" dt="2019-02-27T13:40:02.367" v="501" actId="478"/>
          <ac:spMkLst>
            <pc:docMk/>
            <pc:sldMk cId="1836256607" sldId="324"/>
            <ac:spMk id="3" creationId="{E666341F-5D81-413D-8D99-BF0A8CFBCF41}"/>
          </ac:spMkLst>
        </pc:spChg>
        <pc:spChg chg="add del mod">
          <ac:chgData name="Bjarne Vandenbroucke" userId="b58895acfc64e125" providerId="LiveId" clId="{44DA216A-6243-423C-BC97-2C223824F867}" dt="2019-02-27T13:40:00.227" v="500" actId="478"/>
          <ac:spMkLst>
            <pc:docMk/>
            <pc:sldMk cId="1836256607" sldId="324"/>
            <ac:spMk id="5" creationId="{89C72952-E8CD-424F-B99E-C07BF470929E}"/>
          </ac:spMkLst>
        </pc:spChg>
        <pc:spChg chg="add mod">
          <ac:chgData name="Bjarne Vandenbroucke" userId="b58895acfc64e125" providerId="LiveId" clId="{44DA216A-6243-423C-BC97-2C223824F867}" dt="2019-02-27T13:40:04.961" v="502" actId="1076"/>
          <ac:spMkLst>
            <pc:docMk/>
            <pc:sldMk cId="1836256607" sldId="324"/>
            <ac:spMk id="6" creationId="{52AEC26C-DF78-42C7-BFD1-899CE3F47F2C}"/>
          </ac:spMkLst>
        </pc:spChg>
      </pc:sldChg>
      <pc:sldChg chg="modSp add">
        <pc:chgData name="Bjarne Vandenbroucke" userId="b58895acfc64e125" providerId="LiveId" clId="{44DA216A-6243-423C-BC97-2C223824F867}" dt="2019-02-27T14:14:05.357" v="927" actId="108"/>
        <pc:sldMkLst>
          <pc:docMk/>
          <pc:sldMk cId="3441230546" sldId="325"/>
        </pc:sldMkLst>
        <pc:spChg chg="mod">
          <ac:chgData name="Bjarne Vandenbroucke" userId="b58895acfc64e125" providerId="LiveId" clId="{44DA216A-6243-423C-BC97-2C223824F867}" dt="2019-02-27T14:14:05.357" v="927" actId="108"/>
          <ac:spMkLst>
            <pc:docMk/>
            <pc:sldMk cId="3441230546" sldId="325"/>
            <ac:spMk id="2" creationId="{B82C8701-8814-48C2-A430-7A169809EEE7}"/>
          </ac:spMkLst>
        </pc:spChg>
        <pc:spChg chg="mod">
          <ac:chgData name="Bjarne Vandenbroucke" userId="b58895acfc64e125" providerId="LiveId" clId="{44DA216A-6243-423C-BC97-2C223824F867}" dt="2019-02-27T13:40:44.218" v="510" actId="1076"/>
          <ac:spMkLst>
            <pc:docMk/>
            <pc:sldMk cId="3441230546" sldId="325"/>
            <ac:spMk id="3" creationId="{943A8D23-ACF9-4F7E-AFAA-195304554007}"/>
          </ac:spMkLst>
        </pc:spChg>
      </pc:sldChg>
      <pc:sldChg chg="modSp add">
        <pc:chgData name="Bjarne Vandenbroucke" userId="b58895acfc64e125" providerId="LiveId" clId="{44DA216A-6243-423C-BC97-2C223824F867}" dt="2019-02-27T14:14:11.591" v="928" actId="108"/>
        <pc:sldMkLst>
          <pc:docMk/>
          <pc:sldMk cId="568366110" sldId="326"/>
        </pc:sldMkLst>
        <pc:spChg chg="mod">
          <ac:chgData name="Bjarne Vandenbroucke" userId="b58895acfc64e125" providerId="LiveId" clId="{44DA216A-6243-423C-BC97-2C223824F867}" dt="2019-02-27T14:14:11.591" v="928" actId="108"/>
          <ac:spMkLst>
            <pc:docMk/>
            <pc:sldMk cId="568366110" sldId="326"/>
            <ac:spMk id="2" creationId="{0A5A341D-07AE-4F63-A2B2-5996B79D55D9}"/>
          </ac:spMkLst>
        </pc:spChg>
        <pc:spChg chg="mod">
          <ac:chgData name="Bjarne Vandenbroucke" userId="b58895acfc64e125" providerId="LiveId" clId="{44DA216A-6243-423C-BC97-2C223824F867}" dt="2019-02-27T13:41:21.396" v="513" actId="255"/>
          <ac:spMkLst>
            <pc:docMk/>
            <pc:sldMk cId="568366110" sldId="326"/>
            <ac:spMk id="3" creationId="{76BE9568-A0DC-49ED-9691-D535D14BE256}"/>
          </ac:spMkLst>
        </pc:spChg>
      </pc:sldChg>
      <pc:sldChg chg="modSp add">
        <pc:chgData name="Bjarne Vandenbroucke" userId="b58895acfc64e125" providerId="LiveId" clId="{44DA216A-6243-423C-BC97-2C223824F867}" dt="2019-02-27T14:14:16.621" v="929" actId="108"/>
        <pc:sldMkLst>
          <pc:docMk/>
          <pc:sldMk cId="4198509779" sldId="327"/>
        </pc:sldMkLst>
        <pc:spChg chg="mod">
          <ac:chgData name="Bjarne Vandenbroucke" userId="b58895acfc64e125" providerId="LiveId" clId="{44DA216A-6243-423C-BC97-2C223824F867}" dt="2019-02-27T14:14:16.621" v="929" actId="108"/>
          <ac:spMkLst>
            <pc:docMk/>
            <pc:sldMk cId="4198509779" sldId="327"/>
            <ac:spMk id="2" creationId="{228D007A-D545-45E9-8D5E-64A6FB326003}"/>
          </ac:spMkLst>
        </pc:spChg>
        <pc:spChg chg="mod">
          <ac:chgData name="Bjarne Vandenbroucke" userId="b58895acfc64e125" providerId="LiveId" clId="{44DA216A-6243-423C-BC97-2C223824F867}" dt="2019-02-27T13:41:51.296" v="517" actId="255"/>
          <ac:spMkLst>
            <pc:docMk/>
            <pc:sldMk cId="4198509779" sldId="327"/>
            <ac:spMk id="3" creationId="{70D1DC7E-4C56-4AF8-B6A9-80D48F070AB4}"/>
          </ac:spMkLst>
        </pc:spChg>
      </pc:sldChg>
      <pc:sldChg chg="addSp modSp add">
        <pc:chgData name="Bjarne Vandenbroucke" userId="b58895acfc64e125" providerId="LiveId" clId="{44DA216A-6243-423C-BC97-2C223824F867}" dt="2019-02-27T14:14:21.058" v="930" actId="108"/>
        <pc:sldMkLst>
          <pc:docMk/>
          <pc:sldMk cId="3302705399" sldId="328"/>
        </pc:sldMkLst>
        <pc:spChg chg="mod">
          <ac:chgData name="Bjarne Vandenbroucke" userId="b58895acfc64e125" providerId="LiveId" clId="{44DA216A-6243-423C-BC97-2C223824F867}" dt="2019-02-27T14:14:21.058" v="930" actId="108"/>
          <ac:spMkLst>
            <pc:docMk/>
            <pc:sldMk cId="3302705399" sldId="328"/>
            <ac:spMk id="2" creationId="{943B5F91-8521-46EC-B68E-CCB3A3FB9AB2}"/>
          </ac:spMkLst>
        </pc:spChg>
        <pc:spChg chg="mod">
          <ac:chgData name="Bjarne Vandenbroucke" userId="b58895acfc64e125" providerId="LiveId" clId="{44DA216A-6243-423C-BC97-2C223824F867}" dt="2019-02-27T13:42:27.537" v="519"/>
          <ac:spMkLst>
            <pc:docMk/>
            <pc:sldMk cId="3302705399" sldId="328"/>
            <ac:spMk id="3" creationId="{59D81359-D875-419C-9F25-889D9757BEAF}"/>
          </ac:spMkLst>
        </pc:spChg>
        <pc:picChg chg="add mod">
          <ac:chgData name="Bjarne Vandenbroucke" userId="b58895acfc64e125" providerId="LiveId" clId="{44DA216A-6243-423C-BC97-2C223824F867}" dt="2019-02-27T13:42:40.581" v="525" actId="1076"/>
          <ac:picMkLst>
            <pc:docMk/>
            <pc:sldMk cId="3302705399" sldId="328"/>
            <ac:picMk id="5" creationId="{B2EAB6B1-982A-4B9B-B3E9-E209416EDD1D}"/>
          </ac:picMkLst>
        </pc:picChg>
      </pc:sldChg>
      <pc:sldChg chg="addSp delSp modSp add addAnim delAnim modAnim">
        <pc:chgData name="Bjarne Vandenbroucke" userId="b58895acfc64e125" providerId="LiveId" clId="{44DA216A-6243-423C-BC97-2C223824F867}" dt="2019-02-27T13:43:22.226" v="531" actId="478"/>
        <pc:sldMkLst>
          <pc:docMk/>
          <pc:sldMk cId="2480598567" sldId="329"/>
        </pc:sldMkLst>
        <pc:spChg chg="mod">
          <ac:chgData name="Bjarne Vandenbroucke" userId="b58895acfc64e125" providerId="LiveId" clId="{44DA216A-6243-423C-BC97-2C223824F867}" dt="2019-02-27T13:42:55" v="526"/>
          <ac:spMkLst>
            <pc:docMk/>
            <pc:sldMk cId="2480598567" sldId="329"/>
            <ac:spMk id="2" creationId="{9491DD5C-3B98-42B6-8E31-869AE96417E4}"/>
          </ac:spMkLst>
        </pc:spChg>
        <pc:spChg chg="del">
          <ac:chgData name="Bjarne Vandenbroucke" userId="b58895acfc64e125" providerId="LiveId" clId="{44DA216A-6243-423C-BC97-2C223824F867}" dt="2019-02-27T13:43:22.226" v="531" actId="478"/>
          <ac:spMkLst>
            <pc:docMk/>
            <pc:sldMk cId="2480598567" sldId="329"/>
            <ac:spMk id="3" creationId="{DDB6588E-D2FD-44EE-9F3A-AEA5B3E93DEA}"/>
          </ac:spMkLst>
        </pc:spChg>
        <pc:spChg chg="add del">
          <ac:chgData name="Bjarne Vandenbroucke" userId="b58895acfc64e125" providerId="LiveId" clId="{44DA216A-6243-423C-BC97-2C223824F867}" dt="2019-02-27T13:43:21.195" v="530" actId="478"/>
          <ac:spMkLst>
            <pc:docMk/>
            <pc:sldMk cId="2480598567" sldId="329"/>
            <ac:spMk id="5" creationId="{65B69A7F-C511-4631-A9C6-7AA485A1D027}"/>
          </ac:spMkLst>
        </pc:spChg>
        <pc:spChg chg="add del">
          <ac:chgData name="Bjarne Vandenbroucke" userId="b58895acfc64e125" providerId="LiveId" clId="{44DA216A-6243-423C-BC97-2C223824F867}" dt="2019-02-27T13:43:16.728" v="529" actId="478"/>
          <ac:spMkLst>
            <pc:docMk/>
            <pc:sldMk cId="2480598567" sldId="329"/>
            <ac:spMk id="7" creationId="{07D14540-797B-450E-86E2-1DE0906D9777}"/>
          </ac:spMkLst>
        </pc:spChg>
        <pc:spChg chg="add del">
          <ac:chgData name="Bjarne Vandenbroucke" userId="b58895acfc64e125" providerId="LiveId" clId="{44DA216A-6243-423C-BC97-2C223824F867}" dt="2019-02-27T13:43:16.728" v="529" actId="478"/>
          <ac:spMkLst>
            <pc:docMk/>
            <pc:sldMk cId="2480598567" sldId="329"/>
            <ac:spMk id="8" creationId="{05C7D1AD-4C46-413D-ABD2-4676F99D8A98}"/>
          </ac:spMkLst>
        </pc:spChg>
        <pc:picChg chg="add del">
          <ac:chgData name="Bjarne Vandenbroucke" userId="b58895acfc64e125" providerId="LiveId" clId="{44DA216A-6243-423C-BC97-2C223824F867}" dt="2019-02-27T13:43:16.728" v="529" actId="478"/>
          <ac:picMkLst>
            <pc:docMk/>
            <pc:sldMk cId="2480598567" sldId="329"/>
            <ac:picMk id="6" creationId="{4A2AEE02-221B-457D-971E-0FA5EE7DD4E6}"/>
          </ac:picMkLst>
        </pc:picChg>
      </pc:sldChg>
      <pc:sldChg chg="addSp delSp modSp add">
        <pc:chgData name="Bjarne Vandenbroucke" userId="b58895acfc64e125" providerId="LiveId" clId="{44DA216A-6243-423C-BC97-2C223824F867}" dt="2019-02-27T14:14:35.242" v="933" actId="108"/>
        <pc:sldMkLst>
          <pc:docMk/>
          <pc:sldMk cId="1082424474" sldId="330"/>
        </pc:sldMkLst>
        <pc:spChg chg="mod">
          <ac:chgData name="Bjarne Vandenbroucke" userId="b58895acfc64e125" providerId="LiveId" clId="{44DA216A-6243-423C-BC97-2C223824F867}" dt="2019-02-27T14:14:35.242" v="933" actId="108"/>
          <ac:spMkLst>
            <pc:docMk/>
            <pc:sldMk cId="1082424474" sldId="330"/>
            <ac:spMk id="2" creationId="{0EF511AB-9D92-46BA-A8A0-9CC1F0DD6287}"/>
          </ac:spMkLst>
        </pc:spChg>
        <pc:spChg chg="del">
          <ac:chgData name="Bjarne Vandenbroucke" userId="b58895acfc64e125" providerId="LiveId" clId="{44DA216A-6243-423C-BC97-2C223824F867}" dt="2019-02-27T13:43:48.252" v="536"/>
          <ac:spMkLst>
            <pc:docMk/>
            <pc:sldMk cId="1082424474" sldId="330"/>
            <ac:spMk id="3" creationId="{EC32EFD3-274D-4481-9D7E-EB0943C958B3}"/>
          </ac:spMkLst>
        </pc:spChg>
        <pc:picChg chg="add mod">
          <ac:chgData name="Bjarne Vandenbroucke" userId="b58895acfc64e125" providerId="LiveId" clId="{44DA216A-6243-423C-BC97-2C223824F867}" dt="2019-02-27T13:43:58.146" v="539" actId="14100"/>
          <ac:picMkLst>
            <pc:docMk/>
            <pc:sldMk cId="1082424474" sldId="330"/>
            <ac:picMk id="5" creationId="{0B7491EE-58CD-4431-9E02-95F8883842BA}"/>
          </ac:picMkLst>
        </pc:picChg>
      </pc:sldChg>
      <pc:sldChg chg="modSp add">
        <pc:chgData name="Bjarne Vandenbroucke" userId="b58895acfc64e125" providerId="LiveId" clId="{44DA216A-6243-423C-BC97-2C223824F867}" dt="2019-02-28T15:24:10.030" v="957" actId="404"/>
        <pc:sldMkLst>
          <pc:docMk/>
          <pc:sldMk cId="2540963760" sldId="331"/>
        </pc:sldMkLst>
        <pc:spChg chg="mod">
          <ac:chgData name="Bjarne Vandenbroucke" userId="b58895acfc64e125" providerId="LiveId" clId="{44DA216A-6243-423C-BC97-2C223824F867}" dt="2019-02-27T14:14:41.912" v="934" actId="108"/>
          <ac:spMkLst>
            <pc:docMk/>
            <pc:sldMk cId="2540963760" sldId="331"/>
            <ac:spMk id="2" creationId="{5B61F615-023B-4161-9CD8-82516D09AC8E}"/>
          </ac:spMkLst>
        </pc:spChg>
        <pc:spChg chg="mod">
          <ac:chgData name="Bjarne Vandenbroucke" userId="b58895acfc64e125" providerId="LiveId" clId="{44DA216A-6243-423C-BC97-2C223824F867}" dt="2019-02-28T15:24:10.030" v="957" actId="404"/>
          <ac:spMkLst>
            <pc:docMk/>
            <pc:sldMk cId="2540963760" sldId="331"/>
            <ac:spMk id="3" creationId="{05CD7991-DA3D-44CF-BD18-0CEDCC26E775}"/>
          </ac:spMkLst>
        </pc:spChg>
      </pc:sldChg>
      <pc:sldChg chg="modSp add">
        <pc:chgData name="Bjarne Vandenbroucke" userId="b58895acfc64e125" providerId="LiveId" clId="{44DA216A-6243-423C-BC97-2C223824F867}" dt="2019-02-27T14:14:46.584" v="935" actId="108"/>
        <pc:sldMkLst>
          <pc:docMk/>
          <pc:sldMk cId="1025874046" sldId="332"/>
        </pc:sldMkLst>
        <pc:spChg chg="mod">
          <ac:chgData name="Bjarne Vandenbroucke" userId="b58895acfc64e125" providerId="LiveId" clId="{44DA216A-6243-423C-BC97-2C223824F867}" dt="2019-02-27T14:14:46.584" v="935" actId="108"/>
          <ac:spMkLst>
            <pc:docMk/>
            <pc:sldMk cId="1025874046" sldId="332"/>
            <ac:spMk id="2" creationId="{4ED28F83-AE4A-4774-B245-4A8606481B57}"/>
          </ac:spMkLst>
        </pc:spChg>
        <pc:spChg chg="mod">
          <ac:chgData name="Bjarne Vandenbroucke" userId="b58895acfc64e125" providerId="LiveId" clId="{44DA216A-6243-423C-BC97-2C223824F867}" dt="2019-02-27T13:45:52.807" v="556" actId="255"/>
          <ac:spMkLst>
            <pc:docMk/>
            <pc:sldMk cId="1025874046" sldId="332"/>
            <ac:spMk id="3" creationId="{7C37593D-E190-464F-B8D1-C36CFE33662E}"/>
          </ac:spMkLst>
        </pc:spChg>
      </pc:sldChg>
      <pc:sldChg chg="modSp add">
        <pc:chgData name="Bjarne Vandenbroucke" userId="b58895acfc64e125" providerId="LiveId" clId="{44DA216A-6243-423C-BC97-2C223824F867}" dt="2019-02-27T14:14:51.661" v="936" actId="108"/>
        <pc:sldMkLst>
          <pc:docMk/>
          <pc:sldMk cId="3483923704" sldId="333"/>
        </pc:sldMkLst>
        <pc:spChg chg="mod">
          <ac:chgData name="Bjarne Vandenbroucke" userId="b58895acfc64e125" providerId="LiveId" clId="{44DA216A-6243-423C-BC97-2C223824F867}" dt="2019-02-27T14:14:51.661" v="936" actId="108"/>
          <ac:spMkLst>
            <pc:docMk/>
            <pc:sldMk cId="3483923704" sldId="333"/>
            <ac:spMk id="2" creationId="{686989AF-F6A0-453B-AF2E-7150C31C18E5}"/>
          </ac:spMkLst>
        </pc:spChg>
        <pc:spChg chg="mod">
          <ac:chgData name="Bjarne Vandenbroucke" userId="b58895acfc64e125" providerId="LiveId" clId="{44DA216A-6243-423C-BC97-2C223824F867}" dt="2019-02-27T13:46:49.124" v="565" actId="255"/>
          <ac:spMkLst>
            <pc:docMk/>
            <pc:sldMk cId="3483923704" sldId="333"/>
            <ac:spMk id="3" creationId="{E6041A1C-FBD1-4C2A-8E06-6F5767656EF7}"/>
          </ac:spMkLst>
        </pc:spChg>
      </pc:sldChg>
      <pc:sldChg chg="addSp delSp modSp add">
        <pc:chgData name="Bjarne Vandenbroucke" userId="b58895acfc64e125" providerId="LiveId" clId="{44DA216A-6243-423C-BC97-2C223824F867}" dt="2019-02-27T14:15:02.908" v="939" actId="108"/>
        <pc:sldMkLst>
          <pc:docMk/>
          <pc:sldMk cId="3465559218" sldId="334"/>
        </pc:sldMkLst>
        <pc:spChg chg="mod">
          <ac:chgData name="Bjarne Vandenbroucke" userId="b58895acfc64e125" providerId="LiveId" clId="{44DA216A-6243-423C-BC97-2C223824F867}" dt="2019-02-27T14:15:02.908" v="939" actId="108"/>
          <ac:spMkLst>
            <pc:docMk/>
            <pc:sldMk cId="3465559218" sldId="334"/>
            <ac:spMk id="2" creationId="{6113C4C3-5B8D-4FF4-B36D-F87A10658711}"/>
          </ac:spMkLst>
        </pc:spChg>
        <pc:spChg chg="mod">
          <ac:chgData name="Bjarne Vandenbroucke" userId="b58895acfc64e125" providerId="LiveId" clId="{44DA216A-6243-423C-BC97-2C223824F867}" dt="2019-02-27T14:00:34.555" v="755" actId="1076"/>
          <ac:spMkLst>
            <pc:docMk/>
            <pc:sldMk cId="3465559218" sldId="334"/>
            <ac:spMk id="3" creationId="{63CD4803-6609-485F-931F-D29B16E38466}"/>
          </ac:spMkLst>
        </pc:spChg>
        <pc:graphicFrameChg chg="del mod modGraphic">
          <ac:chgData name="Bjarne Vandenbroucke" userId="b58895acfc64e125" providerId="LiveId" clId="{44DA216A-6243-423C-BC97-2C223824F867}" dt="2019-02-27T13:51:23.753" v="626" actId="478"/>
          <ac:graphicFrameMkLst>
            <pc:docMk/>
            <pc:sldMk cId="3465559218" sldId="334"/>
            <ac:graphicFrameMk id="5" creationId="{F34C7126-CFA2-45D9-ABB1-36081D89A6CA}"/>
          </ac:graphicFrameMkLst>
        </pc:graphicFrameChg>
        <pc:graphicFrameChg chg="add del mod">
          <ac:chgData name="Bjarne Vandenbroucke" userId="b58895acfc64e125" providerId="LiveId" clId="{44DA216A-6243-423C-BC97-2C223824F867}" dt="2019-02-27T13:51:51.076" v="628" actId="478"/>
          <ac:graphicFrameMkLst>
            <pc:docMk/>
            <pc:sldMk cId="3465559218" sldId="334"/>
            <ac:graphicFrameMk id="6" creationId="{16ABB307-329E-408D-9F3C-A11E3D43260C}"/>
          </ac:graphicFrameMkLst>
        </pc:graphicFrameChg>
        <pc:graphicFrameChg chg="add del mod">
          <ac:chgData name="Bjarne Vandenbroucke" userId="b58895acfc64e125" providerId="LiveId" clId="{44DA216A-6243-423C-BC97-2C223824F867}" dt="2019-02-27T13:52:05.619" v="630" actId="478"/>
          <ac:graphicFrameMkLst>
            <pc:docMk/>
            <pc:sldMk cId="3465559218" sldId="334"/>
            <ac:graphicFrameMk id="7" creationId="{CB80A56C-B2C9-4908-A782-18DC791D4FA3}"/>
          </ac:graphicFrameMkLst>
        </pc:graphicFrameChg>
        <pc:graphicFrameChg chg="mod modGraphic">
          <ac:chgData name="Bjarne Vandenbroucke" userId="b58895acfc64e125" providerId="LiveId" clId="{44DA216A-6243-423C-BC97-2C223824F867}" dt="2019-02-27T13:55:37.620" v="702" actId="14734"/>
          <ac:graphicFrameMkLst>
            <pc:docMk/>
            <pc:sldMk cId="3465559218" sldId="334"/>
            <ac:graphicFrameMk id="8" creationId="{33B46F15-F12A-4482-B895-771403EFF6D4}"/>
          </ac:graphicFrameMkLst>
        </pc:graphicFrameChg>
        <pc:cxnChg chg="add mod">
          <ac:chgData name="Bjarne Vandenbroucke" userId="b58895acfc64e125" providerId="LiveId" clId="{44DA216A-6243-423C-BC97-2C223824F867}" dt="2019-02-27T13:58:14.023" v="737" actId="14100"/>
          <ac:cxnSpMkLst>
            <pc:docMk/>
            <pc:sldMk cId="3465559218" sldId="334"/>
            <ac:cxnSpMk id="10" creationId="{B3E669EA-BED3-490C-9209-C3A1582C1368}"/>
          </ac:cxnSpMkLst>
        </pc:cxnChg>
        <pc:cxnChg chg="add mod">
          <ac:chgData name="Bjarne Vandenbroucke" userId="b58895acfc64e125" providerId="LiveId" clId="{44DA216A-6243-423C-BC97-2C223824F867}" dt="2019-02-27T13:58:29.785" v="740" actId="14100"/>
          <ac:cxnSpMkLst>
            <pc:docMk/>
            <pc:sldMk cId="3465559218" sldId="334"/>
            <ac:cxnSpMk id="11" creationId="{E2ADBDBA-C620-4784-8D67-EFCE6DCC39E4}"/>
          </ac:cxnSpMkLst>
        </pc:cxnChg>
        <pc:cxnChg chg="add mod">
          <ac:chgData name="Bjarne Vandenbroucke" userId="b58895acfc64e125" providerId="LiveId" clId="{44DA216A-6243-423C-BC97-2C223824F867}" dt="2019-02-27T13:58:25.567" v="739" actId="14100"/>
          <ac:cxnSpMkLst>
            <pc:docMk/>
            <pc:sldMk cId="3465559218" sldId="334"/>
            <ac:cxnSpMk id="12" creationId="{C56C6A0F-E1AF-4C2E-A742-6D82E2B7C579}"/>
          </ac:cxnSpMkLst>
        </pc:cxnChg>
        <pc:cxnChg chg="add mod">
          <ac:chgData name="Bjarne Vandenbroucke" userId="b58895acfc64e125" providerId="LiveId" clId="{44DA216A-6243-423C-BC97-2C223824F867}" dt="2019-02-27T13:58:33.237" v="741" actId="14100"/>
          <ac:cxnSpMkLst>
            <pc:docMk/>
            <pc:sldMk cId="3465559218" sldId="334"/>
            <ac:cxnSpMk id="13" creationId="{19FA07C5-E37B-4578-B419-4CC61DC8FBE9}"/>
          </ac:cxnSpMkLst>
        </pc:cxnChg>
        <pc:cxnChg chg="add mod">
          <ac:chgData name="Bjarne Vandenbroucke" userId="b58895acfc64e125" providerId="LiveId" clId="{44DA216A-6243-423C-BC97-2C223824F867}" dt="2019-02-27T13:59:25.100" v="750" actId="14100"/>
          <ac:cxnSpMkLst>
            <pc:docMk/>
            <pc:sldMk cId="3465559218" sldId="334"/>
            <ac:cxnSpMk id="14" creationId="{A9B729E2-E89A-4F36-8072-E0CA2904CD94}"/>
          </ac:cxnSpMkLst>
        </pc:cxnChg>
        <pc:cxnChg chg="add mod">
          <ac:chgData name="Bjarne Vandenbroucke" userId="b58895acfc64e125" providerId="LiveId" clId="{44DA216A-6243-423C-BC97-2C223824F867}" dt="2019-02-27T13:59:10.042" v="747" actId="14100"/>
          <ac:cxnSpMkLst>
            <pc:docMk/>
            <pc:sldMk cId="3465559218" sldId="334"/>
            <ac:cxnSpMk id="15" creationId="{60DE2C92-E2F3-4853-B6D0-44CCB9188193}"/>
          </ac:cxnSpMkLst>
        </pc:cxnChg>
        <pc:cxnChg chg="add mod">
          <ac:chgData name="Bjarne Vandenbroucke" userId="b58895acfc64e125" providerId="LiveId" clId="{44DA216A-6243-423C-BC97-2C223824F867}" dt="2019-02-27T13:57:36.656" v="730" actId="14100"/>
          <ac:cxnSpMkLst>
            <pc:docMk/>
            <pc:sldMk cId="3465559218" sldId="334"/>
            <ac:cxnSpMk id="16" creationId="{65BC1EC3-7D0A-43B0-B1C9-1DB77B46C732}"/>
          </ac:cxnSpMkLst>
        </pc:cxnChg>
        <pc:cxnChg chg="add mod">
          <ac:chgData name="Bjarne Vandenbroucke" userId="b58895acfc64e125" providerId="LiveId" clId="{44DA216A-6243-423C-BC97-2C223824F867}" dt="2019-02-27T13:57:39.499" v="731" actId="14100"/>
          <ac:cxnSpMkLst>
            <pc:docMk/>
            <pc:sldMk cId="3465559218" sldId="334"/>
            <ac:cxnSpMk id="27" creationId="{29AAC09D-8315-4193-AC7F-68FB42457529}"/>
          </ac:cxnSpMkLst>
        </pc:cxnChg>
        <pc:cxnChg chg="add mod">
          <ac:chgData name="Bjarne Vandenbroucke" userId="b58895acfc64e125" providerId="LiveId" clId="{44DA216A-6243-423C-BC97-2C223824F867}" dt="2019-02-27T13:58:45.578" v="743" actId="14100"/>
          <ac:cxnSpMkLst>
            <pc:docMk/>
            <pc:sldMk cId="3465559218" sldId="334"/>
            <ac:cxnSpMk id="28" creationId="{BDF3F8AF-E2E4-474F-A438-853728A471F3}"/>
          </ac:cxnSpMkLst>
        </pc:cxnChg>
        <pc:cxnChg chg="add mod">
          <ac:chgData name="Bjarne Vandenbroucke" userId="b58895acfc64e125" providerId="LiveId" clId="{44DA216A-6243-423C-BC97-2C223824F867}" dt="2019-02-27T13:58:48.593" v="744" actId="14100"/>
          <ac:cxnSpMkLst>
            <pc:docMk/>
            <pc:sldMk cId="3465559218" sldId="334"/>
            <ac:cxnSpMk id="29" creationId="{20C13149-8B5F-4700-A20F-C8154F28DC1D}"/>
          </ac:cxnSpMkLst>
        </pc:cxnChg>
        <pc:cxnChg chg="add mod">
          <ac:chgData name="Bjarne Vandenbroucke" userId="b58895acfc64e125" providerId="LiveId" clId="{44DA216A-6243-423C-BC97-2C223824F867}" dt="2019-02-27T13:58:00.698" v="735" actId="1076"/>
          <ac:cxnSpMkLst>
            <pc:docMk/>
            <pc:sldMk cId="3465559218" sldId="334"/>
            <ac:cxnSpMk id="44" creationId="{35E21409-CA10-4B8C-87CB-ED3C918F57E8}"/>
          </ac:cxnSpMkLst>
        </pc:cxnChg>
        <pc:cxnChg chg="add mod">
          <ac:chgData name="Bjarne Vandenbroucke" userId="b58895acfc64e125" providerId="LiveId" clId="{44DA216A-6243-423C-BC97-2C223824F867}" dt="2019-02-27T13:59:06.449" v="746" actId="1076"/>
          <ac:cxnSpMkLst>
            <pc:docMk/>
            <pc:sldMk cId="3465559218" sldId="334"/>
            <ac:cxnSpMk id="54" creationId="{E5597079-3D15-47F4-81AA-865585037E49}"/>
          </ac:cxnSpMkLst>
        </pc:cxnChg>
      </pc:sldChg>
      <pc:sldChg chg="addSp delSp modSp add">
        <pc:chgData name="Bjarne Vandenbroucke" userId="b58895acfc64e125" providerId="LiveId" clId="{44DA216A-6243-423C-BC97-2C223824F867}" dt="2019-02-27T14:15:06.954" v="940" actId="108"/>
        <pc:sldMkLst>
          <pc:docMk/>
          <pc:sldMk cId="3367093545" sldId="335"/>
        </pc:sldMkLst>
        <pc:spChg chg="mod">
          <ac:chgData name="Bjarne Vandenbroucke" userId="b58895acfc64e125" providerId="LiveId" clId="{44DA216A-6243-423C-BC97-2C223824F867}" dt="2019-02-27T14:15:06.954" v="940" actId="108"/>
          <ac:spMkLst>
            <pc:docMk/>
            <pc:sldMk cId="3367093545" sldId="335"/>
            <ac:spMk id="2" creationId="{036E1727-8B7F-40D6-BBD9-5190E7958CED}"/>
          </ac:spMkLst>
        </pc:spChg>
        <pc:spChg chg="add del mod">
          <ac:chgData name="Bjarne Vandenbroucke" userId="b58895acfc64e125" providerId="LiveId" clId="{44DA216A-6243-423C-BC97-2C223824F867}" dt="2019-02-27T14:00:53.582" v="756"/>
          <ac:spMkLst>
            <pc:docMk/>
            <pc:sldMk cId="3367093545" sldId="335"/>
            <ac:spMk id="3" creationId="{6FDEC7BD-6136-4A8D-A0AD-D2E40C9FB47D}"/>
          </ac:spMkLst>
        </pc:spChg>
        <pc:spChg chg="add del">
          <ac:chgData name="Bjarne Vandenbroucke" userId="b58895acfc64e125" providerId="LiveId" clId="{44DA216A-6243-423C-BC97-2C223824F867}" dt="2019-02-27T14:00:12.013" v="753"/>
          <ac:spMkLst>
            <pc:docMk/>
            <pc:sldMk cId="3367093545" sldId="335"/>
            <ac:spMk id="5" creationId="{FBE68E53-40B6-429C-AE63-F153CFED4D5C}"/>
          </ac:spMkLst>
        </pc:spChg>
        <pc:spChg chg="add mod">
          <ac:chgData name="Bjarne Vandenbroucke" userId="b58895acfc64e125" providerId="LiveId" clId="{44DA216A-6243-423C-BC97-2C223824F867}" dt="2019-02-27T14:04:36.676" v="833" actId="1076"/>
          <ac:spMkLst>
            <pc:docMk/>
            <pc:sldMk cId="3367093545" sldId="335"/>
            <ac:spMk id="7" creationId="{1CD15222-9747-4129-BF4F-934BF8FFE2CE}"/>
          </ac:spMkLst>
        </pc:spChg>
        <pc:spChg chg="add mod">
          <ac:chgData name="Bjarne Vandenbroucke" userId="b58895acfc64e125" providerId="LiveId" clId="{44DA216A-6243-423C-BC97-2C223824F867}" dt="2019-02-27T14:04:47.549" v="834" actId="1076"/>
          <ac:spMkLst>
            <pc:docMk/>
            <pc:sldMk cId="3367093545" sldId="335"/>
            <ac:spMk id="9" creationId="{D1CF4C88-5855-48FD-842C-E4D01E0E612E}"/>
          </ac:spMkLst>
        </pc:spChg>
        <pc:spChg chg="add mod">
          <ac:chgData name="Bjarne Vandenbroucke" userId="b58895acfc64e125" providerId="LiveId" clId="{44DA216A-6243-423C-BC97-2C223824F867}" dt="2019-02-27T14:04:53.969" v="835" actId="1076"/>
          <ac:spMkLst>
            <pc:docMk/>
            <pc:sldMk cId="3367093545" sldId="335"/>
            <ac:spMk id="10" creationId="{09577E6D-1865-4A49-AEB9-4096FCD10882}"/>
          </ac:spMkLst>
        </pc:spChg>
        <pc:spChg chg="add mod">
          <ac:chgData name="Bjarne Vandenbroucke" userId="b58895acfc64e125" providerId="LiveId" clId="{44DA216A-6243-423C-BC97-2C223824F867}" dt="2019-02-27T14:05:00.014" v="836" actId="1076"/>
          <ac:spMkLst>
            <pc:docMk/>
            <pc:sldMk cId="3367093545" sldId="335"/>
            <ac:spMk id="11" creationId="{F40388FA-87CF-4DCB-BBFE-61D5ED7BB99B}"/>
          </ac:spMkLst>
        </pc:spChg>
        <pc:spChg chg="add mod">
          <ac:chgData name="Bjarne Vandenbroucke" userId="b58895acfc64e125" providerId="LiveId" clId="{44DA216A-6243-423C-BC97-2C223824F867}" dt="2019-02-27T14:05:03.045" v="837" actId="1076"/>
          <ac:spMkLst>
            <pc:docMk/>
            <pc:sldMk cId="3367093545" sldId="335"/>
            <ac:spMk id="12" creationId="{9307484E-6655-48C3-A26F-25DC25C98AAD}"/>
          </ac:spMkLst>
        </pc:spChg>
        <pc:spChg chg="add mod">
          <ac:chgData name="Bjarne Vandenbroucke" userId="b58895acfc64e125" providerId="LiveId" clId="{44DA216A-6243-423C-BC97-2C223824F867}" dt="2019-02-27T14:05:08.231" v="838" actId="1076"/>
          <ac:spMkLst>
            <pc:docMk/>
            <pc:sldMk cId="3367093545" sldId="335"/>
            <ac:spMk id="13" creationId="{9B42C0BA-D1E7-45D2-B4FE-FE3AA070667B}"/>
          </ac:spMkLst>
        </pc:spChg>
        <pc:graphicFrameChg chg="add del">
          <ac:chgData name="Bjarne Vandenbroucke" userId="b58895acfc64e125" providerId="LiveId" clId="{44DA216A-6243-423C-BC97-2C223824F867}" dt="2019-02-27T14:01:35.890" v="764"/>
          <ac:graphicFrameMkLst>
            <pc:docMk/>
            <pc:sldMk cId="3367093545" sldId="335"/>
            <ac:graphicFrameMk id="8" creationId="{AC64F28D-F3AF-4AE1-86D1-FC05324F00A0}"/>
          </ac:graphicFrameMkLst>
        </pc:graphicFrameChg>
        <pc:picChg chg="add mod">
          <ac:chgData name="Bjarne Vandenbroucke" userId="b58895acfc64e125" providerId="LiveId" clId="{44DA216A-6243-423C-BC97-2C223824F867}" dt="2019-02-27T14:04:32.224" v="832" actId="1076"/>
          <ac:picMkLst>
            <pc:docMk/>
            <pc:sldMk cId="3367093545" sldId="335"/>
            <ac:picMk id="6" creationId="{DB38C366-1C58-4338-BB86-1E78702A6EDA}"/>
          </ac:picMkLst>
        </pc:picChg>
      </pc:sldChg>
      <pc:sldChg chg="addSp modSp add">
        <pc:chgData name="Bjarne Vandenbroucke" userId="b58895acfc64e125" providerId="LiveId" clId="{44DA216A-6243-423C-BC97-2C223824F867}" dt="2019-02-27T14:15:12.779" v="941" actId="108"/>
        <pc:sldMkLst>
          <pc:docMk/>
          <pc:sldMk cId="664431125" sldId="336"/>
        </pc:sldMkLst>
        <pc:spChg chg="mod">
          <ac:chgData name="Bjarne Vandenbroucke" userId="b58895acfc64e125" providerId="LiveId" clId="{44DA216A-6243-423C-BC97-2C223824F867}" dt="2019-02-27T14:15:12.779" v="941" actId="108"/>
          <ac:spMkLst>
            <pc:docMk/>
            <pc:sldMk cId="664431125" sldId="336"/>
            <ac:spMk id="2" creationId="{1569F6CB-A6EE-441F-86C8-F3515F4D42FE}"/>
          </ac:spMkLst>
        </pc:spChg>
        <pc:spChg chg="mod">
          <ac:chgData name="Bjarne Vandenbroucke" userId="b58895acfc64e125" providerId="LiveId" clId="{44DA216A-6243-423C-BC97-2C223824F867}" dt="2019-02-27T14:05:45.004" v="844" actId="20577"/>
          <ac:spMkLst>
            <pc:docMk/>
            <pc:sldMk cId="664431125" sldId="336"/>
            <ac:spMk id="3" creationId="{42045424-6002-4F74-A49D-C3885DE1F8CF}"/>
          </ac:spMkLst>
        </pc:spChg>
        <pc:picChg chg="add mod">
          <ac:chgData name="Bjarne Vandenbroucke" userId="b58895acfc64e125" providerId="LiveId" clId="{44DA216A-6243-423C-BC97-2C223824F867}" dt="2019-02-27T14:05:59.751" v="850" actId="1076"/>
          <ac:picMkLst>
            <pc:docMk/>
            <pc:sldMk cId="664431125" sldId="336"/>
            <ac:picMk id="5" creationId="{100852A3-9F52-4F3B-8D88-BC1C558A617A}"/>
          </ac:picMkLst>
        </pc:picChg>
      </pc:sldChg>
      <pc:sldChg chg="modSp add">
        <pc:chgData name="Bjarne Vandenbroucke" userId="b58895acfc64e125" providerId="LiveId" clId="{44DA216A-6243-423C-BC97-2C223824F867}" dt="2019-02-27T14:15:16.622" v="942" actId="108"/>
        <pc:sldMkLst>
          <pc:docMk/>
          <pc:sldMk cId="1141962182" sldId="337"/>
        </pc:sldMkLst>
        <pc:spChg chg="mod">
          <ac:chgData name="Bjarne Vandenbroucke" userId="b58895acfc64e125" providerId="LiveId" clId="{44DA216A-6243-423C-BC97-2C223824F867}" dt="2019-02-27T14:15:16.622" v="942" actId="108"/>
          <ac:spMkLst>
            <pc:docMk/>
            <pc:sldMk cId="1141962182" sldId="337"/>
            <ac:spMk id="2" creationId="{1FA34777-89DB-4DA3-B0FC-59FBAEB6F0B8}"/>
          </ac:spMkLst>
        </pc:spChg>
        <pc:spChg chg="mod">
          <ac:chgData name="Bjarne Vandenbroucke" userId="b58895acfc64e125" providerId="LiveId" clId="{44DA216A-6243-423C-BC97-2C223824F867}" dt="2019-02-27T14:08:37.557" v="858" actId="255"/>
          <ac:spMkLst>
            <pc:docMk/>
            <pc:sldMk cId="1141962182" sldId="337"/>
            <ac:spMk id="3" creationId="{2627C73F-5FFE-4512-A237-DFE2DD0342B9}"/>
          </ac:spMkLst>
        </pc:spChg>
      </pc:sldChg>
      <pc:sldChg chg="addSp delSp modSp add">
        <pc:chgData name="Bjarne Vandenbroucke" userId="b58895acfc64e125" providerId="LiveId" clId="{44DA216A-6243-423C-BC97-2C223824F867}" dt="2019-02-27T14:12:32.675" v="911" actId="1076"/>
        <pc:sldMkLst>
          <pc:docMk/>
          <pc:sldMk cId="976539555" sldId="338"/>
        </pc:sldMkLst>
        <pc:spChg chg="del">
          <ac:chgData name="Bjarne Vandenbroucke" userId="b58895acfc64e125" providerId="LiveId" clId="{44DA216A-6243-423C-BC97-2C223824F867}" dt="2019-02-27T14:12:21.567" v="906" actId="478"/>
          <ac:spMkLst>
            <pc:docMk/>
            <pc:sldMk cId="976539555" sldId="338"/>
            <ac:spMk id="2" creationId="{810179BB-95F6-4363-9588-C1D227E4BCDF}"/>
          </ac:spMkLst>
        </pc:spChg>
        <pc:spChg chg="del mod">
          <ac:chgData name="Bjarne Vandenbroucke" userId="b58895acfc64e125" providerId="LiveId" clId="{44DA216A-6243-423C-BC97-2C223824F867}" dt="2019-02-27T14:12:25.895" v="907" actId="478"/>
          <ac:spMkLst>
            <pc:docMk/>
            <pc:sldMk cId="976539555" sldId="338"/>
            <ac:spMk id="3" creationId="{DCB8FC3E-6258-4D49-B1F1-F70980DC0C8D}"/>
          </ac:spMkLst>
        </pc:spChg>
        <pc:picChg chg="add mod">
          <ac:chgData name="Bjarne Vandenbroucke" userId="b58895acfc64e125" providerId="LiveId" clId="{44DA216A-6243-423C-BC97-2C223824F867}" dt="2019-02-27T14:12:32.675" v="911" actId="1076"/>
          <ac:picMkLst>
            <pc:docMk/>
            <pc:sldMk cId="976539555" sldId="338"/>
            <ac:picMk id="5" creationId="{C84B9AD2-5AFD-4684-84E3-F6D5192D3558}"/>
          </ac:picMkLst>
        </pc:picChg>
      </pc:sldChg>
      <pc:sldChg chg="addSp delSp modSp add addAnim delAnim modAnim">
        <pc:chgData name="Bjarne Vandenbroucke" userId="b58895acfc64e125" providerId="LiveId" clId="{44DA216A-6243-423C-BC97-2C223824F867}" dt="2019-02-27T14:09:30.920" v="870" actId="1076"/>
        <pc:sldMkLst>
          <pc:docMk/>
          <pc:sldMk cId="1186811613" sldId="339"/>
        </pc:sldMkLst>
        <pc:spChg chg="add del mod">
          <ac:chgData name="Bjarne Vandenbroucke" userId="b58895acfc64e125" providerId="LiveId" clId="{44DA216A-6243-423C-BC97-2C223824F867}" dt="2019-02-27T14:09:11.268" v="865" actId="478"/>
          <ac:spMkLst>
            <pc:docMk/>
            <pc:sldMk cId="1186811613" sldId="339"/>
            <ac:spMk id="2" creationId="{AA244AEB-8638-41B3-837D-7E6935C35FD1}"/>
          </ac:spMkLst>
        </pc:spChg>
        <pc:spChg chg="del">
          <ac:chgData name="Bjarne Vandenbroucke" userId="b58895acfc64e125" providerId="LiveId" clId="{44DA216A-6243-423C-BC97-2C223824F867}" dt="2019-02-27T14:09:08.097" v="863" actId="478"/>
          <ac:spMkLst>
            <pc:docMk/>
            <pc:sldMk cId="1186811613" sldId="339"/>
            <ac:spMk id="3" creationId="{BDF9202C-542C-4C68-B219-3F74BD294C96}"/>
          </ac:spMkLst>
        </pc:spChg>
        <pc:spChg chg="add del mod">
          <ac:chgData name="Bjarne Vandenbroucke" userId="b58895acfc64e125" providerId="LiveId" clId="{44DA216A-6243-423C-BC97-2C223824F867}" dt="2019-02-27T14:09:18.079" v="867" actId="478"/>
          <ac:spMkLst>
            <pc:docMk/>
            <pc:sldMk cId="1186811613" sldId="339"/>
            <ac:spMk id="5" creationId="{309FF6EF-990B-4C5C-BA0A-F3BAC5C0F39F}"/>
          </ac:spMkLst>
        </pc:spChg>
        <pc:spChg chg="add del mod">
          <ac:chgData name="Bjarne Vandenbroucke" userId="b58895acfc64e125" providerId="LiveId" clId="{44DA216A-6243-423C-BC97-2C223824F867}" dt="2019-02-27T14:09:30.920" v="870" actId="1076"/>
          <ac:spMkLst>
            <pc:docMk/>
            <pc:sldMk cId="1186811613" sldId="339"/>
            <ac:spMk id="7" creationId="{54AF063E-F61C-4C72-BC1A-1CC3253FBE0D}"/>
          </ac:spMkLst>
        </pc:spChg>
        <pc:spChg chg="add del mod">
          <ac:chgData name="Bjarne Vandenbroucke" userId="b58895acfc64e125" providerId="LiveId" clId="{44DA216A-6243-423C-BC97-2C223824F867}" dt="2019-02-27T14:09:27.061" v="869" actId="1076"/>
          <ac:spMkLst>
            <pc:docMk/>
            <pc:sldMk cId="1186811613" sldId="339"/>
            <ac:spMk id="8" creationId="{5AE8B01C-B83A-4A91-BA5F-905D08EB5696}"/>
          </ac:spMkLst>
        </pc:spChg>
        <pc:spChg chg="add del mod">
          <ac:chgData name="Bjarne Vandenbroucke" userId="b58895acfc64e125" providerId="LiveId" clId="{44DA216A-6243-423C-BC97-2C223824F867}" dt="2019-02-27T14:09:11.268" v="865" actId="478"/>
          <ac:spMkLst>
            <pc:docMk/>
            <pc:sldMk cId="1186811613" sldId="339"/>
            <ac:spMk id="10" creationId="{FA34A5BA-42D6-44FF-80A1-B22A499DD52E}"/>
          </ac:spMkLst>
        </pc:spChg>
        <pc:picChg chg="add del mod">
          <ac:chgData name="Bjarne Vandenbroucke" userId="b58895acfc64e125" providerId="LiveId" clId="{44DA216A-6243-423C-BC97-2C223824F867}" dt="2019-02-27T14:09:21.953" v="868" actId="1076"/>
          <ac:picMkLst>
            <pc:docMk/>
            <pc:sldMk cId="1186811613" sldId="339"/>
            <ac:picMk id="6" creationId="{97ED1DC0-3226-4E0B-8F3B-61C6E56C9891}"/>
          </ac:picMkLst>
        </pc:picChg>
      </pc:sldChg>
      <pc:sldChg chg="addSp delSp modSp add">
        <pc:chgData name="Bjarne Vandenbroucke" userId="b58895acfc64e125" providerId="LiveId" clId="{44DA216A-6243-423C-BC97-2C223824F867}" dt="2019-02-27T14:15:24.292" v="943" actId="108"/>
        <pc:sldMkLst>
          <pc:docMk/>
          <pc:sldMk cId="3708847396" sldId="340"/>
        </pc:sldMkLst>
        <pc:spChg chg="mod">
          <ac:chgData name="Bjarne Vandenbroucke" userId="b58895acfc64e125" providerId="LiveId" clId="{44DA216A-6243-423C-BC97-2C223824F867}" dt="2019-02-27T14:15:24.292" v="943" actId="108"/>
          <ac:spMkLst>
            <pc:docMk/>
            <pc:sldMk cId="3708847396" sldId="340"/>
            <ac:spMk id="2" creationId="{D4AAF3D5-BDB8-4695-B260-A3B2A2388982}"/>
          </ac:spMkLst>
        </pc:spChg>
        <pc:spChg chg="del">
          <ac:chgData name="Bjarne Vandenbroucke" userId="b58895acfc64e125" providerId="LiveId" clId="{44DA216A-6243-423C-BC97-2C223824F867}" dt="2019-02-27T14:09:48.853" v="875"/>
          <ac:spMkLst>
            <pc:docMk/>
            <pc:sldMk cId="3708847396" sldId="340"/>
            <ac:spMk id="3" creationId="{C2B47F51-F156-4EB6-875C-D885876674F0}"/>
          </ac:spMkLst>
        </pc:spChg>
        <pc:picChg chg="add">
          <ac:chgData name="Bjarne Vandenbroucke" userId="b58895acfc64e125" providerId="LiveId" clId="{44DA216A-6243-423C-BC97-2C223824F867}" dt="2019-02-27T14:09:48.853" v="875"/>
          <ac:picMkLst>
            <pc:docMk/>
            <pc:sldMk cId="3708847396" sldId="340"/>
            <ac:picMk id="5" creationId="{E20CE8A9-A8E4-4085-86BC-A738D0014E06}"/>
          </ac:picMkLst>
        </pc:picChg>
      </pc:sldChg>
      <pc:sldChg chg="modSp add">
        <pc:chgData name="Bjarne Vandenbroucke" userId="b58895acfc64e125" providerId="LiveId" clId="{44DA216A-6243-423C-BC97-2C223824F867}" dt="2019-02-27T14:15:42.476" v="946" actId="108"/>
        <pc:sldMkLst>
          <pc:docMk/>
          <pc:sldMk cId="1081739283" sldId="341"/>
        </pc:sldMkLst>
        <pc:spChg chg="mod">
          <ac:chgData name="Bjarne Vandenbroucke" userId="b58895acfc64e125" providerId="LiveId" clId="{44DA216A-6243-423C-BC97-2C223824F867}" dt="2019-02-27T14:15:42.476" v="946" actId="108"/>
          <ac:spMkLst>
            <pc:docMk/>
            <pc:sldMk cId="1081739283" sldId="341"/>
            <ac:spMk id="2" creationId="{DA2199C2-B33D-4672-A232-58BE060F7AED}"/>
          </ac:spMkLst>
        </pc:spChg>
        <pc:spChg chg="mod">
          <ac:chgData name="Bjarne Vandenbroucke" userId="b58895acfc64e125" providerId="LiveId" clId="{44DA216A-6243-423C-BC97-2C223824F867}" dt="2019-02-27T14:10:12.269" v="879" actId="255"/>
          <ac:spMkLst>
            <pc:docMk/>
            <pc:sldMk cId="1081739283" sldId="341"/>
            <ac:spMk id="3" creationId="{E7435F56-DC04-4075-ACC7-D799FC4E5028}"/>
          </ac:spMkLst>
        </pc:spChg>
      </pc:sldChg>
      <pc:sldChg chg="addSp delSp modSp add">
        <pc:chgData name="Bjarne Vandenbroucke" userId="b58895acfc64e125" providerId="LiveId" clId="{44DA216A-6243-423C-BC97-2C223824F867}" dt="2019-02-27T14:16:58.523" v="956" actId="14100"/>
        <pc:sldMkLst>
          <pc:docMk/>
          <pc:sldMk cId="2093495672" sldId="342"/>
        </pc:sldMkLst>
        <pc:spChg chg="mod">
          <ac:chgData name="Bjarne Vandenbroucke" userId="b58895acfc64e125" providerId="LiveId" clId="{44DA216A-6243-423C-BC97-2C223824F867}" dt="2019-02-27T14:15:54.051" v="948" actId="27636"/>
          <ac:spMkLst>
            <pc:docMk/>
            <pc:sldMk cId="2093495672" sldId="342"/>
            <ac:spMk id="2" creationId="{0204133A-B080-4B03-B8F1-58FC5159DA86}"/>
          </ac:spMkLst>
        </pc:spChg>
        <pc:spChg chg="del mod">
          <ac:chgData name="Bjarne Vandenbroucke" userId="b58895acfc64e125" providerId="LiveId" clId="{44DA216A-6243-423C-BC97-2C223824F867}" dt="2019-02-27T14:10:39.775" v="884" actId="478"/>
          <ac:spMkLst>
            <pc:docMk/>
            <pc:sldMk cId="2093495672" sldId="342"/>
            <ac:spMk id="3" creationId="{9433C78E-6F89-41AE-9C14-A69DE8DED3A4}"/>
          </ac:spMkLst>
        </pc:spChg>
        <pc:grpChg chg="add mod">
          <ac:chgData name="Bjarne Vandenbroucke" userId="b58895acfc64e125" providerId="LiveId" clId="{44DA216A-6243-423C-BC97-2C223824F867}" dt="2019-02-27T14:16:58.523" v="956" actId="14100"/>
          <ac:grpSpMkLst>
            <pc:docMk/>
            <pc:sldMk cId="2093495672" sldId="342"/>
            <ac:grpSpMk id="5" creationId="{99A7B9F7-0796-4927-BA65-187E38271597}"/>
          </ac:grpSpMkLst>
        </pc:grpChg>
        <pc:grpChg chg="add del">
          <ac:chgData name="Bjarne Vandenbroucke" userId="b58895acfc64e125" providerId="LiveId" clId="{44DA216A-6243-423C-BC97-2C223824F867}" dt="2019-02-27T14:11:02.428" v="891"/>
          <ac:grpSpMkLst>
            <pc:docMk/>
            <pc:sldMk cId="2093495672" sldId="342"/>
            <ac:grpSpMk id="26" creationId="{E5A96EF4-5818-49B3-B805-4A047A5373E5}"/>
          </ac:grpSpMkLst>
        </pc:grpChg>
        <pc:graphicFrameChg chg="add mod modGraphic">
          <ac:chgData name="Bjarne Vandenbroucke" userId="b58895acfc64e125" providerId="LiveId" clId="{44DA216A-6243-423C-BC97-2C223824F867}" dt="2019-02-27T14:16:53.774" v="955" actId="14100"/>
          <ac:graphicFrameMkLst>
            <pc:docMk/>
            <pc:sldMk cId="2093495672" sldId="342"/>
            <ac:graphicFrameMk id="47" creationId="{07C68EAD-961A-45C4-AB7E-A40125315E95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6B47-0F29-A747-895A-067A5EEBE2C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4BA0E-26D5-8E4E-BED4-5149802E27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3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6B4E-D641-4838-B51B-5247F061F69F}" type="datetimeFigureOut">
              <a:rPr lang="nl-BE" smtClean="0"/>
              <a:t>28/02/2019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EB941-E2FC-4EE4-8E75-11B9E857AF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806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609600"/>
            <a:ext cx="389839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Inhoud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Klik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6860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b="0" i="0">
                <a:latin typeface="Trebuchet MS"/>
                <a:cs typeface="Trebuchet MS"/>
              </a:defRPr>
            </a:lvl1pPr>
            <a:lvl2pPr marL="742950" indent="-285750">
              <a:buFont typeface="Arial"/>
              <a:buChar char="•"/>
              <a:defRPr b="0" i="0">
                <a:latin typeface="Trebuchet MS"/>
                <a:cs typeface="Trebuchet MS"/>
              </a:defRPr>
            </a:lvl2pPr>
            <a:lvl3pPr marL="11430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3pPr>
            <a:lvl4pPr marL="16002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4pPr>
            <a:lvl5pPr marL="20574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955" y="4594225"/>
            <a:ext cx="9191861" cy="6381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Klik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73685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defRPr sz="2400" b="0" i="0">
                <a:latin typeface="Trebuchet MS"/>
                <a:cs typeface="Trebuchet MS"/>
              </a:defRPr>
            </a:lvl2pPr>
            <a:lvl3pPr>
              <a:defRPr sz="2000" b="0" i="0">
                <a:latin typeface="Trebuchet MS"/>
                <a:cs typeface="Trebuchet MS"/>
              </a:defRPr>
            </a:lvl3pPr>
            <a:lvl4pPr>
              <a:defRPr sz="1800" b="0" i="0">
                <a:latin typeface="Trebuchet MS"/>
                <a:cs typeface="Trebuchet MS"/>
              </a:defRPr>
            </a:lvl4pPr>
            <a:lvl5pPr>
              <a:defRPr sz="1800" b="0" i="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736851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defRPr sz="2400" b="0" i="0">
                <a:latin typeface="Trebuchet MS"/>
                <a:cs typeface="Trebuchet MS"/>
              </a:defRPr>
            </a:lvl2pPr>
            <a:lvl3pPr>
              <a:defRPr sz="2000" b="0" i="0">
                <a:latin typeface="Trebuchet MS"/>
                <a:cs typeface="Trebuchet MS"/>
              </a:defRPr>
            </a:lvl3pPr>
            <a:lvl4pPr>
              <a:defRPr sz="1800" b="0" i="0">
                <a:latin typeface="Trebuchet MS"/>
                <a:cs typeface="Trebuchet MS"/>
              </a:defRPr>
            </a:lvl4pPr>
            <a:lvl5pPr>
              <a:defRPr sz="1800" b="0" i="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pic>
        <p:nvPicPr>
          <p:cNvPr id="6" name="Picture 5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7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4438" y="0"/>
            <a:ext cx="2821885" cy="51526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228"/>
            <a:ext cx="717772" cy="718333"/>
          </a:xfrm>
          <a:prstGeom prst="rect">
            <a:avLst/>
          </a:prstGeom>
        </p:spPr>
      </p:pic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2817446" y="0"/>
            <a:ext cx="6326553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09774"/>
            <a:ext cx="1917700" cy="1673225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nl-BE" dirty="0"/>
              <a:t>TEKST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8788" y="4025899"/>
            <a:ext cx="1916112" cy="856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K</a:t>
            </a:r>
            <a:r>
              <a:rPr lang="en-US" dirty="0"/>
              <a:t>l</a:t>
            </a:r>
            <a:r>
              <a:rPr lang="nl-BE" dirty="0"/>
              <a:t>ik om de tekstuele extra uitleg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4788"/>
            <a:ext cx="3008313" cy="215741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nl-BE" dirty="0"/>
              <a:t>Klik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/>
                <a:cs typeface="Trebuchet MS"/>
              </a:defRPr>
            </a:lvl1pPr>
            <a:lvl2pPr>
              <a:defRPr sz="2800" b="0" i="0">
                <a:latin typeface="Trebuchet MS"/>
                <a:cs typeface="Trebuchet MS"/>
              </a:defRPr>
            </a:lvl2pPr>
            <a:lvl3pPr>
              <a:defRPr sz="2400" b="0" i="0">
                <a:latin typeface="Trebuchet MS"/>
                <a:cs typeface="Trebuchet MS"/>
              </a:defRPr>
            </a:lvl3pPr>
            <a:lvl4pPr>
              <a:defRPr sz="2000" b="0" i="0">
                <a:latin typeface="Trebuchet MS"/>
                <a:cs typeface="Trebuchet MS"/>
              </a:defRPr>
            </a:lvl4pPr>
            <a:lvl5pPr>
              <a:defRPr sz="2000" b="0" i="0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62200"/>
            <a:ext cx="3008313" cy="2232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Klik om de subtitel te bewerken</a:t>
            </a:r>
          </a:p>
        </p:txBody>
      </p:sp>
      <p:pic>
        <p:nvPicPr>
          <p:cNvPr id="9" name="Picture 8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4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8297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441700"/>
            <a:ext cx="3695700" cy="388000"/>
          </a:xfrm>
          <a:solidFill>
            <a:srgbClr val="FFFF00"/>
          </a:solidFill>
        </p:spPr>
        <p:txBody>
          <a:bodyPr anchor="ctr" anchorCtr="0">
            <a:normAutofit/>
          </a:bodyPr>
          <a:lstStyle>
            <a:lvl1pPr algn="l">
              <a:defRPr sz="2400">
                <a:latin typeface="GT Pressura Trial Bold"/>
                <a:cs typeface="GT Pressura Trial Bold"/>
              </a:defRPr>
            </a:lvl1pPr>
          </a:lstStyle>
          <a:p>
            <a:r>
              <a:rPr lang="en-US" dirty="0"/>
              <a:t>T</a:t>
            </a:r>
            <a:r>
              <a:rPr lang="nl-NL" dirty="0" err="1"/>
              <a:t>itel</a:t>
            </a:r>
            <a:r>
              <a:rPr lang="nl-NL" dirty="0"/>
              <a:t> foto</a:t>
            </a:r>
            <a:endParaRPr lang="nl-BE" dirty="0"/>
          </a:p>
        </p:txBody>
      </p:sp>
      <p:pic>
        <p:nvPicPr>
          <p:cNvPr id="6" name="Picture 5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38297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441700"/>
            <a:ext cx="3695700" cy="388000"/>
          </a:xfrm>
          <a:solidFill>
            <a:schemeClr val="accent3">
              <a:lumMod val="50000"/>
            </a:schemeClr>
          </a:solidFill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T Pressura Trial Bold"/>
                <a:cs typeface="GT Pressura Trial Bold"/>
              </a:defRPr>
            </a:lvl1pPr>
          </a:lstStyle>
          <a:p>
            <a:r>
              <a:rPr lang="en-US" dirty="0"/>
              <a:t>T</a:t>
            </a:r>
            <a:r>
              <a:rPr lang="nl-NL" dirty="0" err="1"/>
              <a:t>itel</a:t>
            </a:r>
            <a:r>
              <a:rPr lang="nl-NL" dirty="0"/>
              <a:t> foto</a:t>
            </a:r>
            <a:endParaRPr lang="nl-BE" dirty="0"/>
          </a:p>
        </p:txBody>
      </p:sp>
      <p:pic>
        <p:nvPicPr>
          <p:cNvPr id="5" name="Picture 4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8297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441700"/>
            <a:ext cx="3695700" cy="38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GT Pressura Trial Bold"/>
                <a:cs typeface="GT Pressura Trial Bold"/>
              </a:defRPr>
            </a:lvl1pPr>
          </a:lstStyle>
          <a:p>
            <a:r>
              <a:rPr lang="en-US" dirty="0"/>
              <a:t>T</a:t>
            </a:r>
            <a:r>
              <a:rPr lang="nl-NL" dirty="0" err="1"/>
              <a:t>itel</a:t>
            </a:r>
            <a:r>
              <a:rPr lang="nl-NL" dirty="0"/>
              <a:t> foto</a:t>
            </a:r>
            <a:endParaRPr lang="nl-BE" dirty="0"/>
          </a:p>
        </p:txBody>
      </p:sp>
      <p:pic>
        <p:nvPicPr>
          <p:cNvPr id="5" name="Picture 4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to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het </a:t>
            </a:r>
            <a:r>
              <a:rPr lang="en-US" dirty="0" err="1"/>
              <a:t>onderschrift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K</a:t>
            </a:r>
            <a:r>
              <a:rPr lang="en-US" dirty="0"/>
              <a:t>l</a:t>
            </a:r>
            <a:r>
              <a:rPr lang="nl-BE" dirty="0"/>
              <a:t>ik om de tekstuele extra uitleg te bewerken</a:t>
            </a:r>
          </a:p>
        </p:txBody>
      </p:sp>
      <p:pic>
        <p:nvPicPr>
          <p:cNvPr id="9" name="Picture 8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D446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365"/>
            <a:ext cx="9165272" cy="611316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268942" y="3403600"/>
            <a:ext cx="3757458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  <a:latin typeface="GT Pressura Trial Bold"/>
                <a:cs typeface="GT Pressura Trial Bold"/>
              </a:rPr>
              <a:t>KLOPPEND</a:t>
            </a:r>
            <a:r>
              <a:rPr lang="en-US" sz="3000" baseline="0" dirty="0">
                <a:solidFill>
                  <a:srgbClr val="FFFFFF"/>
                </a:solidFill>
                <a:latin typeface="GT Pressura Trial Bold"/>
                <a:cs typeface="GT Pressura Trial Bold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GT Pressura Trial Bold"/>
                <a:cs typeface="GT Pressura Trial Bold"/>
              </a:rPr>
              <a:t>HART VAN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FFFF00"/>
                </a:solidFill>
                <a:latin typeface="GT Pressura Trial Bold"/>
                <a:cs typeface="GT Pressura Trial Bold"/>
              </a:rPr>
              <a:t>HET</a:t>
            </a:r>
            <a:r>
              <a:rPr lang="en-US" sz="3000" baseline="0" dirty="0">
                <a:solidFill>
                  <a:srgbClr val="FFFF00"/>
                </a:solidFill>
                <a:latin typeface="GT Pressura Trial Bold"/>
                <a:cs typeface="GT Pressura Trial Bold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GT Pressura Trial Bold"/>
                <a:cs typeface="GT Pressura Trial Bold"/>
              </a:rPr>
              <a:t>WIELRENNEN</a:t>
            </a:r>
          </a:p>
        </p:txBody>
      </p:sp>
      <p:pic>
        <p:nvPicPr>
          <p:cNvPr id="6" name="Picture 5" descr="01_CV_LOGO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4555"/>
            <a:ext cx="1422400" cy="14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81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1803790"/>
            <a:ext cx="8229600" cy="19935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nl-BE" sz="4800" dirty="0">
                <a:latin typeface="GT Pressura Trial Bold"/>
                <a:cs typeface="GT Pressura Trial Bold"/>
              </a:rPr>
              <a:t>HARTELIJK</a:t>
            </a:r>
            <a:br>
              <a:rPr lang="nl-BE" sz="4800" dirty="0">
                <a:latin typeface="GT Pressura Trial Bold"/>
                <a:cs typeface="GT Pressura Trial Bold"/>
              </a:rPr>
            </a:br>
            <a:r>
              <a:rPr lang="nl-BE" sz="4800" dirty="0">
                <a:latin typeface="GT Pressura Trial Bold"/>
                <a:cs typeface="GT Pressura Trial Bold"/>
              </a:rPr>
              <a:t>DANK.</a:t>
            </a:r>
            <a:endParaRPr lang="en-US" sz="4800" dirty="0">
              <a:latin typeface="GT Pressura Trial Bold"/>
              <a:cs typeface="GT Pressura Trial Bold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320800" y="3962211"/>
            <a:ext cx="145424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GT Pressura Trial Bold"/>
                <a:cs typeface="GT Pressura Trial Bold"/>
              </a:rPr>
              <a:t>KLOPPEND</a:t>
            </a:r>
          </a:p>
          <a:p>
            <a:r>
              <a:rPr lang="en-US" sz="1700" dirty="0">
                <a:latin typeface="GT Pressura Trial Bold"/>
                <a:cs typeface="GT Pressura Trial Bold"/>
              </a:rPr>
              <a:t>HART VAN HET</a:t>
            </a:r>
          </a:p>
          <a:p>
            <a:r>
              <a:rPr lang="en-US" sz="1700" dirty="0">
                <a:latin typeface="GT Pressura Trial Bold"/>
                <a:cs typeface="GT Pressura Trial Bold"/>
              </a:rPr>
              <a:t>WIELRENNEN</a:t>
            </a:r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6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Inhoud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Klik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241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b="0" i="0">
                <a:latin typeface="Trebuchet MS"/>
                <a:cs typeface="Trebuchet MS"/>
              </a:defRPr>
            </a:lvl1pPr>
            <a:lvl2pPr marL="742950" indent="-285750">
              <a:buFont typeface="Arial"/>
              <a:buChar char="•"/>
              <a:defRPr b="0" i="0">
                <a:latin typeface="Trebuchet MS"/>
                <a:cs typeface="Trebuchet MS"/>
              </a:defRPr>
            </a:lvl2pPr>
            <a:lvl3pPr marL="11430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3pPr>
            <a:lvl4pPr marL="16002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4pPr>
            <a:lvl5pPr marL="20574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955" y="4594225"/>
            <a:ext cx="9191861" cy="638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1803790"/>
            <a:ext cx="8229600" cy="19935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lnSpc>
                <a:spcPct val="70000"/>
              </a:lnSpc>
              <a:buNone/>
            </a:pPr>
            <a:r>
              <a:rPr lang="nl-BE" sz="4800" dirty="0">
                <a:latin typeface="GT Pressura Trial Bold"/>
                <a:cs typeface="GT Pressura Trial Bold"/>
              </a:rPr>
              <a:t>HARTELIJK</a:t>
            </a:r>
            <a:br>
              <a:rPr lang="nl-BE" sz="4800" dirty="0">
                <a:latin typeface="GT Pressura Trial Bold"/>
                <a:cs typeface="GT Pressura Trial Bold"/>
              </a:rPr>
            </a:br>
            <a:r>
              <a:rPr lang="nl-BE" sz="4800" dirty="0">
                <a:latin typeface="GT Pressura Trial Bold"/>
                <a:cs typeface="GT Pressura Trial Bold"/>
              </a:rPr>
              <a:t>DANK.</a:t>
            </a:r>
            <a:endParaRPr lang="en-US" sz="4800" dirty="0">
              <a:latin typeface="GT Pressura Trial Bold"/>
              <a:cs typeface="GT Pressura Trial Bold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320800" y="3962211"/>
            <a:ext cx="145424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latin typeface="GT Pressura Trial Bold"/>
                <a:cs typeface="GT Pressura Trial Bold"/>
              </a:rPr>
              <a:t>KLOPPEND</a:t>
            </a:r>
          </a:p>
          <a:p>
            <a:r>
              <a:rPr lang="en-US" sz="1700" dirty="0">
                <a:solidFill>
                  <a:srgbClr val="FFFFFF"/>
                </a:solidFill>
                <a:latin typeface="GT Pressura Trial Bold"/>
                <a:cs typeface="GT Pressura Trial Bold"/>
              </a:rPr>
              <a:t>HART VAN HET</a:t>
            </a:r>
          </a:p>
          <a:p>
            <a:r>
              <a:rPr lang="en-US" sz="1700" dirty="0">
                <a:solidFill>
                  <a:srgbClr val="FFFF00"/>
                </a:solidFill>
                <a:latin typeface="GT Pressura Trial Bold"/>
                <a:cs typeface="GT Pressura Trial Bold"/>
              </a:rPr>
              <a:t>WIELRENNEN</a:t>
            </a:r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1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>
          <a:xfrm>
            <a:off x="2413000" y="1853522"/>
            <a:ext cx="4318000" cy="17659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5000" dirty="0">
                <a:latin typeface="GT Pressura Trial Bold"/>
                <a:cs typeface="GT Pressura Trial Bold"/>
              </a:rPr>
              <a:t>TITEL</a:t>
            </a:r>
            <a:br>
              <a:rPr lang="en-US" sz="5000" dirty="0">
                <a:latin typeface="GT Pressura Trial Bold"/>
                <a:cs typeface="GT Pressura Trial Bold"/>
              </a:rPr>
            </a:br>
            <a:r>
              <a:rPr lang="en-US" sz="5000" dirty="0">
                <a:latin typeface="GT Pressura Trial Bold"/>
                <a:cs typeface="GT Pressura Trial Bold"/>
              </a:rPr>
              <a:t>SLIDE</a:t>
            </a:r>
            <a:br>
              <a:rPr lang="en-US" sz="5000" dirty="0">
                <a:latin typeface="GT Pressura Trial Bold"/>
                <a:cs typeface="GT Pressura Trial Bold"/>
              </a:rPr>
            </a:br>
            <a:r>
              <a:rPr lang="en-US" sz="5000" dirty="0">
                <a:latin typeface="GT Pressura Trial Bold"/>
                <a:cs typeface="GT Pressura Trial Bold"/>
              </a:rPr>
              <a:t>3-LINE</a:t>
            </a:r>
          </a:p>
        </p:txBody>
      </p:sp>
      <p:pic>
        <p:nvPicPr>
          <p:cNvPr id="4" name="Picture 3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4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206375"/>
            <a:ext cx="8229600" cy="857250"/>
          </a:xfrm>
        </p:spPr>
        <p:txBody>
          <a:bodyPr/>
          <a:lstStyle/>
          <a:p>
            <a:r>
              <a:rPr lang="nl-BE" dirty="0"/>
              <a:t>Inhoud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82600" y="1200151"/>
            <a:ext cx="6680200" cy="266065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800" b="0" i="0">
                <a:latin typeface="Trebuchet MS"/>
                <a:cs typeface="Trebuchet MS"/>
              </a:defRPr>
            </a:lvl1pPr>
            <a:lvl2pPr marL="742950" indent="-285750">
              <a:buFont typeface="Arial"/>
              <a:buChar char="•"/>
              <a:defRPr b="0" i="0">
                <a:latin typeface="Trebuchet MS"/>
                <a:cs typeface="Trebuchet MS"/>
              </a:defRPr>
            </a:lvl2pPr>
            <a:lvl3pPr marL="11430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3pPr>
            <a:lvl4pPr marL="16002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4pPr>
            <a:lvl5pPr marL="20574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7721600" y="1214458"/>
            <a:ext cx="990600" cy="264634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800" b="0" i="0">
                <a:latin typeface="Trebuchet MS"/>
                <a:cs typeface="Trebuchet MS"/>
              </a:defRPr>
            </a:lvl1pPr>
            <a:lvl2pPr marL="742950" indent="-285750">
              <a:buFont typeface="Arial"/>
              <a:buChar char="•"/>
              <a:defRPr b="0" i="0">
                <a:latin typeface="Trebuchet MS"/>
                <a:cs typeface="Trebuchet MS"/>
              </a:defRPr>
            </a:lvl2pPr>
            <a:lvl3pPr marL="11430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3pPr>
            <a:lvl4pPr marL="16002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4pPr>
            <a:lvl5pPr marL="20574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5pPr>
          </a:lstStyle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955" y="0"/>
            <a:ext cx="9191861" cy="4444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1882775"/>
            <a:ext cx="8229600" cy="8572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Titel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3213100"/>
            <a:ext cx="5486400" cy="603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Subtitel</a:t>
            </a:r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955" y="0"/>
            <a:ext cx="9191861" cy="44444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1882775"/>
            <a:ext cx="8229600" cy="85725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l-BE" dirty="0"/>
              <a:t>Titel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3213100"/>
            <a:ext cx="5486400" cy="603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Subtitel</a:t>
            </a:r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955" y="0"/>
            <a:ext cx="9191861" cy="44444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1882775"/>
            <a:ext cx="8229600" cy="85725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l-BE" dirty="0"/>
              <a:t>Titel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3213100"/>
            <a:ext cx="5486400" cy="603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Subtitel</a:t>
            </a:r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oud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Klik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673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b="0" i="0">
                <a:latin typeface="Trebuchet MS"/>
                <a:cs typeface="Trebuchet MS"/>
              </a:defRPr>
            </a:lvl1pPr>
            <a:lvl2pPr marL="742950" indent="-285750">
              <a:buFont typeface="Arial"/>
              <a:buChar char="•"/>
              <a:defRPr b="0" i="0">
                <a:latin typeface="Trebuchet MS"/>
                <a:cs typeface="Trebuchet MS"/>
              </a:defRPr>
            </a:lvl2pPr>
            <a:lvl3pPr marL="11430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3pPr>
            <a:lvl4pPr marL="16002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4pPr>
            <a:lvl5pPr marL="20574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pic>
        <p:nvPicPr>
          <p:cNvPr id="5" name="Picture 4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Klik om de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114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b="0" i="0">
                <a:latin typeface="Trebuchet MS"/>
                <a:cs typeface="Trebuchet MS"/>
              </a:defRPr>
            </a:lvl1pPr>
            <a:lvl2pPr marL="742950" indent="-285750">
              <a:buFont typeface="Arial"/>
              <a:buChar char="•"/>
              <a:defRPr b="0" i="0">
                <a:latin typeface="Trebuchet MS"/>
                <a:cs typeface="Trebuchet MS"/>
              </a:defRPr>
            </a:lvl2pPr>
            <a:lvl3pPr marL="11430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3pPr>
            <a:lvl4pPr marL="16002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4pPr>
            <a:lvl5pPr marL="2057400" indent="-228600">
              <a:buFont typeface="Arial"/>
              <a:buChar char="•"/>
              <a:defRPr b="0" i="0">
                <a:latin typeface="Trebuchet MS"/>
                <a:cs typeface="Trebuchet MS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955" y="4594225"/>
            <a:ext cx="9191861" cy="638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01_CV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51111"/>
            <a:ext cx="717772" cy="718333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8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CYCLING VLAANDEREN MASTER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375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CADC-C53D-E242-910C-C79A883F2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2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4" r:id="rId2"/>
    <p:sldLayoutId id="2147483675" r:id="rId3"/>
    <p:sldLayoutId id="2147483684" r:id="rId4"/>
    <p:sldLayoutId id="2147483688" r:id="rId5"/>
    <p:sldLayoutId id="2147483685" r:id="rId6"/>
    <p:sldLayoutId id="2147483687" r:id="rId7"/>
    <p:sldLayoutId id="2147483692" r:id="rId8"/>
    <p:sldLayoutId id="2147483676" r:id="rId9"/>
    <p:sldLayoutId id="2147483693" r:id="rId10"/>
    <p:sldLayoutId id="2147483678" r:id="rId11"/>
    <p:sldLayoutId id="2147483680" r:id="rId12"/>
    <p:sldLayoutId id="2147483681" r:id="rId13"/>
    <p:sldLayoutId id="2147483683" r:id="rId14"/>
    <p:sldLayoutId id="2147483690" r:id="rId15"/>
    <p:sldLayoutId id="2147483691" r:id="rId16"/>
    <p:sldLayoutId id="2147483682" r:id="rId17"/>
    <p:sldLayoutId id="2147483696" r:id="rId18"/>
    <p:sldLayoutId id="2147483686" r:id="rId19"/>
    <p:sldLayoutId id="2147483695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T Pressura Trial Bold"/>
          <a:ea typeface="+mj-ea"/>
          <a:cs typeface="GT Pressura T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be/imgres?imgurl=http://www.volkskrant.nl/multimedia/archive/00122/China_122119c.jpg&amp;imgrefurl=http://www.volkskrant.nl/sport/article1054726.ece/Boom_boom_China_klinkt_het_in_turnhal_Peking&amp;usg=__eMHFR4msulTQ-O_VOnzhexvPDNs=&amp;h=338&amp;w=500&amp;sz=23&amp;hl=nl&amp;start=19&amp;um=1&amp;tbnid=80VyaBinsFco3M:&amp;tbnh=88&amp;tbnw=130&amp;prev=/images?q=sport+emotie&amp;hl=nl&amp;sa=N&amp;um=1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://images.google.be/imgres?imgurl=http://www.fam-schuurman.nl/images/tranen.jpg&amp;imgrefurl=http://www.fam-schuurman.nl/&amp;usg=__m7dEc64QHlkGHIxAt6WIcDyhn78=&amp;h=200&amp;w=157&amp;sz=8&amp;hl=nl&amp;start=13&amp;um=1&amp;tbnid=WA_6eOup-0-zkM:&amp;tbnh=104&amp;tbnw=82&amp;prev=/images?q=sport+emotie&amp;hl=nl&amp;sa=N&amp;um=1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hyperlink" Target="http://images.google.be/imgres?imgurl=http://www.humanevolution.nl/sport.jpg&amp;imgrefurl=http://www.humanevolution.nl/prijzen.html&amp;usg=__fcA_f1Y7CIf9Pho8HckKpKa-awM=&amp;h=312&amp;w=468&amp;sz=35&amp;hl=nl&amp;start=1&amp;um=1&amp;tbnid=YD4h7AFOy8yKUM:&amp;tbnh=85&amp;tbnw=128&amp;prev=/images?q=sport+emotie&amp;hl=nl&amp;sa=N&amp;um=1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11.jpeg"/><Relationship Id="rId1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BL%201a%20video%20-%20Jonathan%203%20jaar%20keek%20naar%20concertje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BL%201a%20video%20-%20Wedstrijdje%20golf.wm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988FFC-09F6-42B4-965C-109683AD1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6419F0-4415-4945-A187-A3F775AB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895" y="931228"/>
            <a:ext cx="7056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3200" b="1" dirty="0">
                <a:solidFill>
                  <a:srgbClr val="00B0F0"/>
                </a:solidFill>
              </a:rPr>
              <a:t>Ouders in de juiste versnelling</a:t>
            </a:r>
          </a:p>
        </p:txBody>
      </p:sp>
      <p:pic>
        <p:nvPicPr>
          <p:cNvPr id="6" name="Picture 5" descr="F:\stage vlaamse wielerschool\Afbeelding sport support.png">
            <a:extLst>
              <a:ext uri="{FF2B5EF4-FFF2-40B4-BE49-F238E27FC236}">
                <a16:creationId xmlns:a16="http://schemas.microsoft.com/office/drawing/2014/main" id="{6F862D5F-B10B-447E-A87D-879AC6E3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163128"/>
            <a:ext cx="1225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5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6595B-EE1D-4B07-8342-565DA8A8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Wat te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EAE5D-FF7A-4E39-92A9-E99010B2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792729"/>
          </a:xfrm>
        </p:spPr>
        <p:txBody>
          <a:bodyPr/>
          <a:lstStyle/>
          <a:p>
            <a:pPr eaLnBrk="0" hangingPunct="0">
              <a:buFont typeface="Arial" charset="0"/>
              <a:buChar char="•"/>
              <a:defRPr/>
            </a:pPr>
            <a:r>
              <a:rPr lang="nl-BE" sz="2400" dirty="0">
                <a:sym typeface="Wingdings" pitchFamily="2" charset="2"/>
              </a:rPr>
              <a:t>Stimuleer andere kijk op de situatie  inzicht </a:t>
            </a:r>
          </a:p>
          <a:p>
            <a:pPr eaLnBrk="0" hangingPunct="0">
              <a:defRPr/>
            </a:pPr>
            <a:r>
              <a:rPr lang="nl-BE" sz="1800" dirty="0">
                <a:sym typeface="Wingdings" pitchFamily="2" charset="2"/>
              </a:rPr>
              <a:t>    (Is dat zo? Denken anderen daar ook zo over? Zou er ook een andere verklaringen mogelijk zijn?)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nl-BE" sz="2400" dirty="0">
                <a:sym typeface="Wingdings" pitchFamily="2" charset="2"/>
              </a:rPr>
              <a:t>Stimuleer positief en oplossingsgericht denken</a:t>
            </a:r>
          </a:p>
          <a:p>
            <a:pPr lvl="1" eaLnBrk="0" hangingPunct="0">
              <a:buFont typeface="Arial" charset="0"/>
              <a:buChar char="–"/>
              <a:defRPr/>
            </a:pPr>
            <a:r>
              <a:rPr lang="nl-BE" sz="1800" dirty="0">
                <a:sym typeface="Wingdings" pitchFamily="2" charset="2"/>
              </a:rPr>
              <a:t>Probeer eens zelf een oplossing te zoeken</a:t>
            </a:r>
          </a:p>
          <a:p>
            <a:pPr lvl="1" eaLnBrk="0" hangingPunct="0">
              <a:buFont typeface="Arial" charset="0"/>
              <a:buChar char="–"/>
              <a:defRPr/>
            </a:pPr>
            <a:r>
              <a:rPr lang="nl-BE" sz="1800" dirty="0">
                <a:sym typeface="Wingdings" pitchFamily="2" charset="2"/>
              </a:rPr>
              <a:t>Wat ging er wel goed?</a:t>
            </a:r>
          </a:p>
          <a:p>
            <a:pPr lvl="1" eaLnBrk="0" hangingPunct="0">
              <a:buFont typeface="Arial" charset="0"/>
              <a:buChar char="–"/>
              <a:defRPr/>
            </a:pPr>
            <a:r>
              <a:rPr lang="nl-BE" sz="1800" dirty="0">
                <a:sym typeface="Wingdings" pitchFamily="2" charset="2"/>
              </a:rPr>
              <a:t>Wat heb je er nu uit geleerd?</a:t>
            </a:r>
          </a:p>
          <a:p>
            <a:pPr lvl="1" eaLnBrk="0" hangingPunct="0">
              <a:buFont typeface="Arial" charset="0"/>
              <a:buChar char="–"/>
              <a:defRPr/>
            </a:pPr>
            <a:r>
              <a:rPr lang="nl-BE" sz="1800" dirty="0">
                <a:sym typeface="Wingdings" pitchFamily="2" charset="2"/>
              </a:rPr>
              <a:t>Hoe had je dit kunnen voorkomen?</a:t>
            </a:r>
            <a:endParaRPr lang="nl-BE" sz="2000" dirty="0">
              <a:sym typeface="Wingdings" pitchFamily="2" charset="2"/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D0E4DF-08CA-4AA7-9872-E2D29FA65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2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8F376CF-A351-4490-9AD2-6A0D55029C8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2233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T Pressura Trial Bold"/>
                <a:ea typeface="+mj-ea"/>
                <a:cs typeface="GT Pressura Trial Bold"/>
              </a:defRPr>
            </a:lvl1pPr>
          </a:lstStyle>
          <a:p>
            <a:r>
              <a:rPr lang="nl-BE" altLang="nl-BE" dirty="0">
                <a:solidFill>
                  <a:srgbClr val="00B0F0"/>
                </a:solidFill>
              </a:rPr>
              <a:t>Emotie-ontwikkeling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B1464E-4761-401B-A7FF-DA079A0C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338" y="1628775"/>
            <a:ext cx="2746375" cy="1077913"/>
          </a:xfr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nl-BE" sz="2400" dirty="0">
                <a:solidFill>
                  <a:prstClr val="black"/>
                </a:solidFill>
                <a:ea typeface="+mj-ea"/>
                <a:cs typeface="+mj-cs"/>
              </a:rPr>
              <a:t>Welke emotie zie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nl-BE" sz="2400" dirty="0">
                <a:solidFill>
                  <a:prstClr val="black"/>
                </a:solidFill>
                <a:ea typeface="+mj-ea"/>
                <a:cs typeface="+mj-cs"/>
              </a:rPr>
              <a:t> je op de </a:t>
            </a:r>
            <a:r>
              <a:rPr lang="nl-BE" sz="2000" dirty="0">
                <a:solidFill>
                  <a:prstClr val="black"/>
                </a:solidFill>
                <a:ea typeface="+mj-ea"/>
                <a:cs typeface="+mj-cs"/>
              </a:rPr>
              <a:t>foto’s</a:t>
            </a:r>
            <a:r>
              <a:rPr lang="nl-BE" sz="4000" dirty="0">
                <a:solidFill>
                  <a:prstClr val="black"/>
                </a:solidFill>
                <a:ea typeface="+mj-ea"/>
                <a:cs typeface="+mj-cs"/>
              </a:rPr>
              <a:t>?</a:t>
            </a:r>
            <a:endParaRPr lang="nl-BE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5" name="Picture 10" descr="tranen">
            <a:hlinkClick r:id="rId3"/>
            <a:extLst>
              <a:ext uri="{FF2B5EF4-FFF2-40B4-BE49-F238E27FC236}">
                <a16:creationId xmlns:a16="http://schemas.microsoft.com/office/drawing/2014/main" id="{E6AFFD60-9C38-4D11-AEAE-436A8816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87" y="616082"/>
            <a:ext cx="999393" cy="120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>
            <a:extLst>
              <a:ext uri="{FF2B5EF4-FFF2-40B4-BE49-F238E27FC236}">
                <a16:creationId xmlns:a16="http://schemas.microsoft.com/office/drawing/2014/main" id="{3077A1FC-9388-41E8-A7CC-4CDBB04F6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85" y="2432499"/>
            <a:ext cx="153303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port">
            <a:hlinkClick r:id="rId6"/>
            <a:extLst>
              <a:ext uri="{FF2B5EF4-FFF2-40B4-BE49-F238E27FC236}">
                <a16:creationId xmlns:a16="http://schemas.microsoft.com/office/drawing/2014/main" id="{96C5C21D-EEC6-44D7-982F-37FDDE84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185103"/>
            <a:ext cx="1944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hina_122119c">
            <a:hlinkClick r:id="rId8"/>
            <a:extLst>
              <a:ext uri="{FF2B5EF4-FFF2-40B4-BE49-F238E27FC236}">
                <a16:creationId xmlns:a16="http://schemas.microsoft.com/office/drawing/2014/main" id="{6B034C8F-FBFC-4798-8E05-D8EF6CCD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6" y="2706688"/>
            <a:ext cx="16922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F70D417-EB70-4D7D-AC50-95F548A27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59524"/>
              </p:ext>
            </p:extLst>
          </p:nvPr>
        </p:nvGraphicFramePr>
        <p:xfrm>
          <a:off x="7269155" y="115888"/>
          <a:ext cx="1679583" cy="180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-foto" r:id="rId10" imgW="2142857" imgH="2142857" progId="">
                  <p:embed/>
                </p:oleObj>
              </mc:Choice>
              <mc:Fallback>
                <p:oleObj name="Photo Editor-foto" r:id="rId10" imgW="2142857" imgH="2142857" progId="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F70D417-EB70-4D7D-AC50-95F548A27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55" y="115888"/>
                        <a:ext cx="1679583" cy="1804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Afbeelding 13" descr="vreugde.jpg">
            <a:extLst>
              <a:ext uri="{FF2B5EF4-FFF2-40B4-BE49-F238E27FC236}">
                <a16:creationId xmlns:a16="http://schemas.microsoft.com/office/drawing/2014/main" id="{3C2F2AD4-8C2A-47B2-8598-328ACA8749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90" y="2102217"/>
            <a:ext cx="2144713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woods_in_tranen">
            <a:extLst>
              <a:ext uri="{FF2B5EF4-FFF2-40B4-BE49-F238E27FC236}">
                <a16:creationId xmlns:a16="http://schemas.microsoft.com/office/drawing/2014/main" id="{F9E56333-1670-47AC-84A3-1AD7A1CF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46" y="3629275"/>
            <a:ext cx="1991017" cy="143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81454453-9CC5-48A6-8B1E-77A3A7F78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37386"/>
              </p:ext>
            </p:extLst>
          </p:nvPr>
        </p:nvGraphicFramePr>
        <p:xfrm>
          <a:off x="3260957" y="3629275"/>
          <a:ext cx="2321903" cy="131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-foto" r:id="rId14" imgW="4447619" imgH="2514286" progId="">
                  <p:embed/>
                </p:oleObj>
              </mc:Choice>
              <mc:Fallback>
                <p:oleObj name="Photo Editor-foto" r:id="rId14" imgW="4447619" imgH="2514286" progId="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81454453-9CC5-48A6-8B1E-77A3A7F785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957" y="3629275"/>
                        <a:ext cx="2321903" cy="1312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4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34DD9-8462-48F2-8986-6B3F55BC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B0F0"/>
                </a:solidFill>
              </a:rPr>
              <a:t>Emoties in de 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82EBB7-16C8-4D9F-ABBF-BBEC4EB5D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nl-BE" sz="1800" dirty="0"/>
              <a:t>Er zijn 6 basisemoties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1400" dirty="0"/>
              <a:t>Vreugde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1400" dirty="0"/>
              <a:t>Verdriet		</a:t>
            </a:r>
            <a:r>
              <a:rPr lang="nl-BE" sz="1400" dirty="0">
                <a:sym typeface="Wingdings" pitchFamily="2" charset="2"/>
              </a:rPr>
              <a:t> tot 10 j. herkennen</a:t>
            </a:r>
            <a:endParaRPr lang="nl-BE" sz="1400" dirty="0"/>
          </a:p>
          <a:p>
            <a:pPr lvl="1">
              <a:buFont typeface="Arial" charset="0"/>
              <a:buChar char="–"/>
              <a:defRPr/>
            </a:pPr>
            <a:r>
              <a:rPr lang="nl-BE" sz="1400" dirty="0"/>
              <a:t>Boosheid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1400" dirty="0"/>
              <a:t>Angst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1400" dirty="0"/>
              <a:t>Verbazing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1400" dirty="0"/>
              <a:t>Afschuw</a:t>
            </a:r>
          </a:p>
          <a:p>
            <a:pPr>
              <a:buFont typeface="Arial" charset="0"/>
              <a:buChar char="•"/>
              <a:defRPr/>
            </a:pPr>
            <a:r>
              <a:rPr lang="nl-BE" sz="1800" dirty="0"/>
              <a:t>Secundaire emoties: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1400" dirty="0"/>
              <a:t>Complexere verbanden: situatie uit verleden   16 +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1400" dirty="0"/>
              <a:t>Schaamte, opluchting, achterdocht, …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66E8BE-2B9B-4239-9E99-74394860D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FCF0E-8F90-4064-8BC7-3E3879ED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B0F0"/>
                </a:solidFill>
              </a:rPr>
              <a:t>Dus: emotioneel leven verandert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C749D-E2E9-47C6-8579-45CAD1A0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nl-BE" sz="2400" dirty="0"/>
              <a:t>Simpele basisemoties (6)</a:t>
            </a:r>
          </a:p>
          <a:p>
            <a:pPr>
              <a:defRPr/>
            </a:pPr>
            <a:endParaRPr lang="nl-BE" sz="2400" dirty="0"/>
          </a:p>
          <a:p>
            <a:pPr>
              <a:buFont typeface="Arial" pitchFamily="34" charset="0"/>
              <a:buChar char="•"/>
              <a:defRPr/>
            </a:pPr>
            <a:endParaRPr lang="nl-BE" sz="2400" dirty="0"/>
          </a:p>
          <a:p>
            <a:pPr>
              <a:buFont typeface="Arial" pitchFamily="34" charset="0"/>
              <a:buChar char="•"/>
              <a:defRPr/>
            </a:pPr>
            <a:endParaRPr lang="nl-BE" sz="2400" dirty="0"/>
          </a:p>
          <a:p>
            <a:pPr>
              <a:buFont typeface="Arial" pitchFamily="34" charset="0"/>
              <a:buChar char="•"/>
              <a:defRPr/>
            </a:pPr>
            <a:r>
              <a:rPr lang="nl-BE" sz="2400" dirty="0"/>
              <a:t>Complexere emoties, opgebouwd vanuit associaties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476FF6-39F2-4B3A-9749-1DA60B773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13</a:t>
            </a:fld>
            <a:endParaRPr lang="en-US"/>
          </a:p>
        </p:txBody>
      </p:sp>
      <p:sp>
        <p:nvSpPr>
          <p:cNvPr id="5" name="PIJL-OMLAAG 8">
            <a:extLst>
              <a:ext uri="{FF2B5EF4-FFF2-40B4-BE49-F238E27FC236}">
                <a16:creationId xmlns:a16="http://schemas.microsoft.com/office/drawing/2014/main" id="{ACA3770A-BFA4-41E7-8306-F2DF9B8AB39C}"/>
              </a:ext>
            </a:extLst>
          </p:cNvPr>
          <p:cNvSpPr/>
          <p:nvPr/>
        </p:nvSpPr>
        <p:spPr>
          <a:xfrm>
            <a:off x="2916238" y="1696720"/>
            <a:ext cx="287337" cy="1223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800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83B31-4AA6-4CB0-9F6F-A8C9473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  <a:r>
              <a:rPr lang="nl-BE" dirty="0">
                <a:solidFill>
                  <a:srgbClr val="00B0F0"/>
                </a:solidFill>
              </a:rPr>
              <a:t>Wat te doen? (kinderen)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F07DFB-F1F5-40A1-9E81-9523EDD1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105149"/>
          </a:xfrm>
        </p:spPr>
        <p:txBody>
          <a:bodyPr/>
          <a:lstStyle/>
          <a:p>
            <a:pPr marL="261938" indent="-261938">
              <a:buFont typeface="Arial" pitchFamily="34" charset="0"/>
              <a:buChar char="•"/>
              <a:defRPr/>
            </a:pPr>
            <a:r>
              <a:rPr lang="nl-BE" sz="1800" dirty="0">
                <a:cs typeface="Arial" charset="0"/>
              </a:rPr>
              <a:t>Hun interpretatie: </a:t>
            </a:r>
            <a:r>
              <a:rPr lang="nl-BE" sz="1400" dirty="0">
                <a:cs typeface="Arial" charset="0"/>
              </a:rPr>
              <a:t>mama, papa of trainer is tot 10 j.: boos, verdrietig of  blij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nl-BE" sz="1800" dirty="0">
                <a:cs typeface="Arial" charset="0"/>
              </a:rPr>
              <a:t>Jouw reactie:</a:t>
            </a:r>
          </a:p>
          <a:p>
            <a:pPr marL="719138" lvl="1" indent="-261938">
              <a:buFont typeface="Calibri" pitchFamily="34" charset="0"/>
              <a:buChar char="–"/>
              <a:defRPr/>
            </a:pPr>
            <a:r>
              <a:rPr lang="nl-BE" sz="1400" dirty="0">
                <a:cs typeface="Arial" charset="0"/>
              </a:rPr>
              <a:t>Maak je eigen emotie duidelijk</a:t>
            </a:r>
          </a:p>
          <a:p>
            <a:pPr marL="719138" lvl="1" indent="-261938">
              <a:buFont typeface="Calibri" pitchFamily="34" charset="0"/>
              <a:buChar char="–"/>
              <a:defRPr/>
            </a:pPr>
            <a:r>
              <a:rPr lang="nl-BE" sz="1400" dirty="0">
                <a:cs typeface="Arial" charset="0"/>
              </a:rPr>
              <a:t>Verwacht niet dat je kind jouw emotie oppikt zoals jij ze uitzendt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nl-BE" sz="1800" dirty="0">
                <a:cs typeface="Arial" charset="0"/>
              </a:rPr>
              <a:t> Kortdurende emotie</a:t>
            </a:r>
            <a:r>
              <a:rPr lang="nl-BE" sz="1400" dirty="0">
                <a:cs typeface="Arial" charset="0"/>
              </a:rPr>
              <a:t>: ze voelen zich veilig bij jou dus ze reageren heftig bij jou – maar blijft niet hangen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r>
              <a:rPr lang="nl-BE" sz="1800" dirty="0">
                <a:cs typeface="Arial" charset="0"/>
              </a:rPr>
              <a:t> Jouw reactie:</a:t>
            </a:r>
          </a:p>
          <a:p>
            <a:pPr marL="719138" lvl="2" indent="-261938">
              <a:buFont typeface="Calibri" pitchFamily="34" charset="0"/>
              <a:buChar char="–"/>
              <a:defRPr/>
            </a:pPr>
            <a:r>
              <a:rPr lang="nl-BE" sz="1400" dirty="0">
                <a:cs typeface="Arial" charset="0"/>
              </a:rPr>
              <a:t>Geef ruimte</a:t>
            </a:r>
          </a:p>
          <a:p>
            <a:pPr marL="719138" lvl="2" indent="-261938">
              <a:buFont typeface="Calibri" pitchFamily="34" charset="0"/>
              <a:buChar char="–"/>
              <a:defRPr/>
            </a:pPr>
            <a:r>
              <a:rPr lang="nl-BE" sz="1400" dirty="0">
                <a:cs typeface="Arial" charset="0"/>
              </a:rPr>
              <a:t>Zoek er niet onmiddellijk te veel achter</a:t>
            </a:r>
          </a:p>
          <a:p>
            <a:pPr marL="719138" lvl="2" indent="-261938">
              <a:buFont typeface="Calibri" pitchFamily="34" charset="0"/>
              <a:buChar char="–"/>
              <a:defRPr/>
            </a:pPr>
            <a:r>
              <a:rPr lang="nl-BE" sz="1400" dirty="0">
                <a:cs typeface="Arial" charset="0"/>
              </a:rPr>
              <a:t>Reageer niet (even) emotioneel als je kind</a:t>
            </a:r>
          </a:p>
          <a:p>
            <a:pPr marL="719138" lvl="2" indent="-261938">
              <a:buFont typeface="Calibri" pitchFamily="34" charset="0"/>
              <a:buChar char="–"/>
              <a:defRPr/>
            </a:pPr>
            <a:r>
              <a:rPr lang="nl-BE" sz="1400" dirty="0">
                <a:cs typeface="Arial" charset="0"/>
              </a:rPr>
              <a:t>Probeer objectief te blijven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DC8C38-AD90-4242-9F6D-F2683B1B4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5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02469-8868-4C41-AA16-AB50C7E0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  <a:r>
              <a:rPr lang="nl-BE" dirty="0">
                <a:solidFill>
                  <a:srgbClr val="00B0F0"/>
                </a:solidFill>
              </a:rPr>
              <a:t>Wat te doen? (adolescenten)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7994F1-4F57-422E-8F84-6DE564CE7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nl-BE" sz="2000" dirty="0">
                <a:cs typeface="Arial" charset="0"/>
              </a:rPr>
              <a:t>Open vragen = meer info </a:t>
            </a:r>
            <a:r>
              <a:rPr lang="nl-BE" sz="2000" dirty="0">
                <a:cs typeface="Arial" charset="0"/>
                <a:sym typeface="Wingdings" pitchFamily="2" charset="2"/>
              </a:rPr>
              <a:t> afstand nemen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2000" dirty="0">
                <a:cs typeface="Arial" charset="0"/>
                <a:sym typeface="Wingdings" pitchFamily="2" charset="2"/>
              </a:rPr>
              <a:t>Wat voel je?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2000" dirty="0">
                <a:cs typeface="Arial" charset="0"/>
                <a:sym typeface="Wingdings" pitchFamily="2" charset="2"/>
              </a:rPr>
              <a:t>Waarom denk je dat?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2000" dirty="0">
                <a:cs typeface="Arial" charset="0"/>
                <a:sym typeface="Wingdings" pitchFamily="2" charset="2"/>
              </a:rPr>
              <a:t>Hoe kom je daarbij?</a:t>
            </a:r>
            <a:r>
              <a:rPr lang="nl-BE" sz="2000" dirty="0">
                <a:cs typeface="Arial" charset="0"/>
              </a:rPr>
              <a:t> </a:t>
            </a:r>
            <a:endParaRPr lang="nl-BE" sz="2000" dirty="0"/>
          </a:p>
          <a:p>
            <a:pPr>
              <a:buFont typeface="Arial" charset="0"/>
              <a:buChar char="•"/>
              <a:defRPr/>
            </a:pPr>
            <a:r>
              <a:rPr lang="nl-BE" sz="2000" dirty="0">
                <a:cs typeface="Arial" charset="0"/>
                <a:sym typeface="Wingdings" pitchFamily="2" charset="2"/>
              </a:rPr>
              <a:t>Gebruik schaalvragen – inschatting ernst</a:t>
            </a:r>
          </a:p>
          <a:p>
            <a:pPr lvl="1">
              <a:buFont typeface="Arial" charset="0"/>
              <a:buChar char="–"/>
              <a:defRPr/>
            </a:pPr>
            <a:r>
              <a:rPr lang="nl-BE" sz="2000" dirty="0">
                <a:cs typeface="Arial" charset="0"/>
                <a:sym typeface="Wingdings" pitchFamily="2" charset="2"/>
              </a:rPr>
              <a:t>Hoe leuk vind je het/hoe erg vind   je het   op een schaal van 1 tot 10? Waarom?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2F5910-8DD9-4CBA-9D8B-545EFD8F7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6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A6E91-3C41-42D6-8562-2B0C484C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Zelfinschatting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9ACF6-8E1E-4C8E-A4FA-F22CF9903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altLang="nl-BE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	</a:t>
            </a: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Jouw afstemming op hun ontwikkelingsfase?</a:t>
            </a:r>
          </a:p>
          <a:p>
            <a:pPr>
              <a:buFont typeface="Arial" panose="020B0604020202020204" pitchFamily="34" charset="0"/>
              <a:buChar char="•"/>
            </a:pPr>
            <a:endParaRPr lang="nl-BE" altLang="nl-BE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599057-1094-4FCE-931A-0F7F8DAA7C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16</a:t>
            </a:fld>
            <a:endParaRPr lang="en-US"/>
          </a:p>
        </p:txBody>
      </p:sp>
      <p:pic>
        <p:nvPicPr>
          <p:cNvPr id="5" name="Tijdelijke aanduiding voor inhoud 3" descr="Quadranten inschatting.jpeg">
            <a:extLst>
              <a:ext uri="{FF2B5EF4-FFF2-40B4-BE49-F238E27FC236}">
                <a16:creationId xmlns:a16="http://schemas.microsoft.com/office/drawing/2014/main" id="{57B1ECDE-6165-4736-AF97-FE461C77D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5" y="1750713"/>
            <a:ext cx="3233801" cy="26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2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AE7C2-441F-4343-9BBA-9FC99DC0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nl-BE" dirty="0">
                <a:solidFill>
                  <a:srgbClr val="00B0F0"/>
                </a:solidFill>
              </a:rPr>
              <a:t>Ouders in de juiste versnelling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5DB9C1-6179-4C85-A059-A8CD80777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17</a:t>
            </a:fld>
            <a:endParaRPr lang="en-US"/>
          </a:p>
        </p:txBody>
      </p:sp>
      <p:pic>
        <p:nvPicPr>
          <p:cNvPr id="6" name="Afbeelding 5" descr="puff5.png">
            <a:extLst>
              <a:ext uri="{FF2B5EF4-FFF2-40B4-BE49-F238E27FC236}">
                <a16:creationId xmlns:a16="http://schemas.microsoft.com/office/drawing/2014/main" id="{2BFA717E-7F13-4192-83A1-F873DA5A8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3625"/>
            <a:ext cx="122555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oelichting met afgeronde rechthoek 8">
            <a:extLst>
              <a:ext uri="{FF2B5EF4-FFF2-40B4-BE49-F238E27FC236}">
                <a16:creationId xmlns:a16="http://schemas.microsoft.com/office/drawing/2014/main" id="{AD36389E-5721-4083-8641-877E957EE98D}"/>
              </a:ext>
            </a:extLst>
          </p:cNvPr>
          <p:cNvSpPr/>
          <p:nvPr/>
        </p:nvSpPr>
        <p:spPr>
          <a:xfrm>
            <a:off x="2195513" y="2492375"/>
            <a:ext cx="6264275" cy="1728788"/>
          </a:xfrm>
          <a:prstGeom prst="wedgeRoundRectCallout">
            <a:avLst>
              <a:gd name="adj1" fmla="val -55022"/>
              <a:gd name="adj2" fmla="val 139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sp>
        <p:nvSpPr>
          <p:cNvPr id="8" name="Tekstvak 10">
            <a:extLst>
              <a:ext uri="{FF2B5EF4-FFF2-40B4-BE49-F238E27FC236}">
                <a16:creationId xmlns:a16="http://schemas.microsoft.com/office/drawing/2014/main" id="{409C4228-1F36-4014-8FD6-3D69104C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074" y="2385663"/>
            <a:ext cx="61912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BE" sz="3200" u="sng" dirty="0">
                <a:solidFill>
                  <a:srgbClr val="00B0F0"/>
                </a:solidFill>
                <a:latin typeface="+mn-lt"/>
                <a:cs typeface="Arial" charset="0"/>
              </a:rPr>
              <a:t>Opdracht 2</a:t>
            </a:r>
            <a:r>
              <a:rPr lang="nl-BE" sz="3200" dirty="0">
                <a:solidFill>
                  <a:srgbClr val="00B0F0"/>
                </a:solidFill>
                <a:latin typeface="+mn-lt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nl-BE" sz="3600" b="1" dirty="0">
                <a:solidFill>
                  <a:srgbClr val="00B0F0"/>
                </a:solidFill>
                <a:latin typeface="+mn-lt"/>
                <a:cs typeface="Arial" charset="0"/>
              </a:rPr>
              <a:t>Bevorder de zelfstandigheid van je zoon/dochter.</a:t>
            </a:r>
          </a:p>
        </p:txBody>
      </p:sp>
    </p:spTree>
    <p:extLst>
      <p:ext uri="{BB962C8B-B14F-4D97-AF65-F5344CB8AC3E}">
        <p14:creationId xmlns:p14="http://schemas.microsoft.com/office/powerpoint/2010/main" val="19953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B31C9-8CA0-41BA-A0A1-67904E25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Bevorder zelfstandigheid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8A8CA-448F-4F45-9109-591F04C81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Omgeving moedigt onafhankelijkheid en exploratief gedrag aan.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Ouders daarentegen kunnen verstikkend en </a:t>
            </a:r>
            <a:r>
              <a:rPr lang="nl-BE" altLang="nl-B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overbeschermend</a:t>
            </a: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zijn.  Daardoor wordt de exploratiedrang van het kind geremd en loopt zijn ontwikkeling schade op.  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D042FE-A29F-42C0-BD1F-2D65E241D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D9A7C-2DAD-4374-ACB5-2C1621E2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Bevorder zelfstandigheid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BD6D2-26CA-47D1-A0F0-0F6F5BA2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nl-BE" sz="2400" dirty="0"/>
              <a:t>Op jonge leeftijd wordt er al veel van hen verwacht, maar hoe onafhankelijker, </a:t>
            </a:r>
          </a:p>
          <a:p>
            <a:pPr indent="4763">
              <a:buNone/>
              <a:defRPr/>
            </a:pPr>
            <a:r>
              <a:rPr lang="nl-BE" sz="2400" dirty="0"/>
              <a:t>hoe beter ze dit aankunnen.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E25ECF-BAEA-4275-9F16-58F5A7819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D78C7-0428-48F0-93D4-7C6BBC48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nl-BE" dirty="0">
                <a:solidFill>
                  <a:srgbClr val="00B0F0"/>
                </a:solidFill>
              </a:rPr>
              <a:t>Ouders in de juiste versnelling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414E91-C5C3-43EF-8671-DE54EA135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</a:t>
            </a:fld>
            <a:endParaRPr lang="en-US"/>
          </a:p>
        </p:txBody>
      </p:sp>
      <p:sp>
        <p:nvSpPr>
          <p:cNvPr id="5" name="Tekstvak 5">
            <a:extLst>
              <a:ext uri="{FF2B5EF4-FFF2-40B4-BE49-F238E27FC236}">
                <a16:creationId xmlns:a16="http://schemas.microsoft.com/office/drawing/2014/main" id="{472AC940-E38F-4DD8-86A4-537478E743E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200150"/>
            <a:ext cx="4975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nl-BE" altLang="nl-BE" sz="2400" dirty="0"/>
              <a:t>Hoe kan je als ouder de ontwikkeling het best bevorderen?</a:t>
            </a:r>
          </a:p>
        </p:txBody>
      </p:sp>
    </p:spTree>
    <p:extLst>
      <p:ext uri="{BB962C8B-B14F-4D97-AF65-F5344CB8AC3E}">
        <p14:creationId xmlns:p14="http://schemas.microsoft.com/office/powerpoint/2010/main" val="215921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597F2-8357-48A6-8923-CA7822E5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 </a:t>
            </a:r>
            <a:r>
              <a:rPr lang="nl-BE" altLang="nl-BE" dirty="0">
                <a:solidFill>
                  <a:srgbClr val="00B0F0"/>
                </a:solidFill>
              </a:rPr>
              <a:t>Dus…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30920-CA83-4639-8618-E97FED73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1694"/>
            <a:ext cx="8229600" cy="35591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Besef als ouder: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Hoe sneller ze zelfstandig zijn, hoe meer slaagkans in een veeleisend systeem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Opvolgen is goed, maar overnemen van actie is af te raden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Doe je iets fout door ze jong los te laten?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stimuleert 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Je moet ze warmte blijven geven (basisnestwarmte) </a:t>
            </a:r>
            <a:r>
              <a:rPr lang="nl-BE" altLang="nl-BE" sz="2400" i="1" dirty="0">
                <a:solidFill>
                  <a:srgbClr val="0070C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“gevoel terecht te kunnen”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EE60FD-CEEB-4CC7-B456-9099EFDA1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3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2F85E-3E42-4759-B3C2-C484E373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Zelfinschatting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F4B33-8B05-4FEC-9906-1E774D4E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Hoe goed ben jij in bevorderen zelfstandigheid?</a:t>
            </a:r>
            <a:endParaRPr lang="nl-BE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C09D50-8D77-42A1-A3FB-90FA8972A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21</a:t>
            </a:fld>
            <a:endParaRPr lang="en-US"/>
          </a:p>
        </p:txBody>
      </p:sp>
      <p:pic>
        <p:nvPicPr>
          <p:cNvPr id="5" name="Tijdelijke aanduiding voor inhoud 3" descr="Quadranten inschatting.jpeg">
            <a:extLst>
              <a:ext uri="{FF2B5EF4-FFF2-40B4-BE49-F238E27FC236}">
                <a16:creationId xmlns:a16="http://schemas.microsoft.com/office/drawing/2014/main" id="{ABF0857B-D18B-49BF-9446-BB5D080A8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82" y="1777428"/>
            <a:ext cx="3423178" cy="28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9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7CBB9-0698-4ABA-A7A1-D34DD970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800" dirty="0"/>
              <a:t> </a:t>
            </a:r>
            <a:r>
              <a:rPr lang="nl-BE" altLang="nl-BE" dirty="0">
                <a:solidFill>
                  <a:srgbClr val="00B0F0"/>
                </a:solidFill>
              </a:rPr>
              <a:t>Ouders in de juiste versnelling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E2FB2F-DB70-4DB9-83B2-BBEBAE0D2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22</a:t>
            </a:fld>
            <a:endParaRPr lang="en-US"/>
          </a:p>
        </p:txBody>
      </p:sp>
      <p:pic>
        <p:nvPicPr>
          <p:cNvPr id="6" name="Afbeelding 5" descr="puff5.png">
            <a:extLst>
              <a:ext uri="{FF2B5EF4-FFF2-40B4-BE49-F238E27FC236}">
                <a16:creationId xmlns:a16="http://schemas.microsoft.com/office/drawing/2014/main" id="{82617D99-ADDB-4574-A956-3382B36AF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873812"/>
            <a:ext cx="122555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oelichting met afgeronde rechthoek 5">
            <a:extLst>
              <a:ext uri="{FF2B5EF4-FFF2-40B4-BE49-F238E27FC236}">
                <a16:creationId xmlns:a16="http://schemas.microsoft.com/office/drawing/2014/main" id="{DE10C221-7592-43C6-8432-FA6CE0BD94B5}"/>
              </a:ext>
            </a:extLst>
          </p:cNvPr>
          <p:cNvSpPr/>
          <p:nvPr/>
        </p:nvSpPr>
        <p:spPr>
          <a:xfrm>
            <a:off x="1768793" y="2571750"/>
            <a:ext cx="6264275" cy="1225550"/>
          </a:xfrm>
          <a:prstGeom prst="wedgeRoundRectCallout">
            <a:avLst>
              <a:gd name="adj1" fmla="val -55022"/>
              <a:gd name="adj2" fmla="val 139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sp>
        <p:nvSpPr>
          <p:cNvPr id="8" name="Tekstvak 10">
            <a:extLst>
              <a:ext uri="{FF2B5EF4-FFF2-40B4-BE49-F238E27FC236}">
                <a16:creationId xmlns:a16="http://schemas.microsoft.com/office/drawing/2014/main" id="{5CE81B28-1CAC-4C3A-A893-BD9BA014D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818" y="2615406"/>
            <a:ext cx="61912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BE" sz="3200" u="sng" dirty="0">
                <a:solidFill>
                  <a:srgbClr val="00B0F0"/>
                </a:solidFill>
                <a:latin typeface="+mn-lt"/>
                <a:cs typeface="Arial" charset="0"/>
              </a:rPr>
              <a:t>Opdracht 3</a:t>
            </a:r>
            <a:r>
              <a:rPr lang="nl-BE" sz="3200" dirty="0">
                <a:solidFill>
                  <a:srgbClr val="00B0F0"/>
                </a:solidFill>
                <a:latin typeface="+mn-lt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nl-BE" sz="3600" b="1" dirty="0">
                <a:solidFill>
                  <a:srgbClr val="00B0F0"/>
                </a:solidFill>
                <a:latin typeface="+mn-lt"/>
                <a:cs typeface="Arial" charset="0"/>
              </a:rPr>
              <a:t>Wees een goed rolmodel!</a:t>
            </a:r>
          </a:p>
        </p:txBody>
      </p:sp>
    </p:spTree>
    <p:extLst>
      <p:ext uri="{BB962C8B-B14F-4D97-AF65-F5344CB8AC3E}">
        <p14:creationId xmlns:p14="http://schemas.microsoft.com/office/powerpoint/2010/main" val="25388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BB00D-8C93-4433-900B-F676FDFE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Rolmodel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845F4C-37E2-4FF6-A56B-5EAF6C48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Geef het goede voorbeeld!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5AF75E-27C8-4D73-83D4-7500792347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23</a:t>
            </a:fld>
            <a:endParaRPr lang="en-US"/>
          </a:p>
        </p:txBody>
      </p:sp>
      <p:pic>
        <p:nvPicPr>
          <p:cNvPr id="5" name="Afbeelding 220" descr="geef voorbeeld.jpg">
            <a:extLst>
              <a:ext uri="{FF2B5EF4-FFF2-40B4-BE49-F238E27FC236}">
                <a16:creationId xmlns:a16="http://schemas.microsoft.com/office/drawing/2014/main" id="{F6F8BE13-3B0E-430F-A258-121DB0346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82" y="1851151"/>
            <a:ext cx="2469070" cy="211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8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13F22-5F67-4DD4-95F5-94309B676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Doe voor </a:t>
            </a:r>
            <a:r>
              <a:rPr lang="nl-BE" altLang="nl-BE" dirty="0">
                <a:sym typeface="Wingdings" panose="05000000000000000000" pitchFamily="2" charset="2"/>
              </a:rPr>
              <a:t> zij doen na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05A34B-E5AA-43CE-B371-EFE30C797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24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0ACB227-347B-4ABB-9F16-094DF12A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19" y="1842516"/>
            <a:ext cx="57488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2400" b="1" u="sng" dirty="0">
                <a:solidFill>
                  <a:srgbClr val="00B0F0"/>
                </a:solidFill>
              </a:rPr>
              <a:t>Videofragment:</a:t>
            </a:r>
          </a:p>
          <a:p>
            <a:pPr eaLnBrk="1" hangingPunct="1"/>
            <a:r>
              <a:rPr lang="nl-BE" altLang="nl-BE" sz="2400" dirty="0">
                <a:solidFill>
                  <a:srgbClr val="00B0F0"/>
                </a:solidFill>
                <a:hlinkClick r:id="rId2" action="ppaction://hlinkfile"/>
              </a:rPr>
              <a:t>Jonathan 3j keek naar concertje</a:t>
            </a:r>
            <a:endParaRPr lang="nl-BE" altLang="nl-BE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06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6804F-D971-4144-B6CA-F44BD412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Uit de theorie 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DD2CB7-7F78-42C2-BAC8-68493B5E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27241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Sociale leertheorie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1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Kinderen leren door ouders te observeren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1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Dit bepaalt mee hun gedragingen en gewoontes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1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Dit legt de basis voor o.a. </a:t>
            </a:r>
            <a:r>
              <a:rPr lang="nl-BE" altLang="nl-BE" sz="1800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zelfvertrouwen 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Bandura</a:t>
            </a:r>
            <a:endParaRPr lang="nl-BE" altLang="nl-BE" sz="24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1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Kinderen reproduceren gedrag ouders en nemen overtuigingssysteem over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1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Voor de adolescentie wordt sportbetrokkenheid meest door de ouders beïnvloed, vooral wanneer plezier en opwinding benadrukt worden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5C9A34-BC2D-4AD1-B7A4-300A71FFC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E7420-AD1C-4754-B6FA-EF6FEF17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1171321"/>
          </a:xfrm>
        </p:spPr>
        <p:txBody>
          <a:bodyPr>
            <a:normAutofit fontScale="90000"/>
          </a:bodyPr>
          <a:lstStyle/>
          <a:p>
            <a:r>
              <a:rPr lang="nl-BE" altLang="nl-BE" dirty="0">
                <a:solidFill>
                  <a:srgbClr val="00B0F0"/>
                </a:solidFill>
              </a:rPr>
              <a:t>Een sportsituatie: </a:t>
            </a:r>
            <a:br>
              <a:rPr lang="nl-BE" altLang="nl-BE" dirty="0">
                <a:solidFill>
                  <a:srgbClr val="00B0F0"/>
                </a:solidFill>
              </a:rPr>
            </a:br>
            <a:r>
              <a:rPr lang="nl-BE" altLang="nl-BE" dirty="0">
                <a:solidFill>
                  <a:srgbClr val="00B0F0"/>
                </a:solidFill>
              </a:rPr>
              <a:t>wat ziet je kind bij jou? 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81F7C9-78F5-405E-9DFE-EF3B91381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26</a:t>
            </a:fld>
            <a:endParaRPr lang="en-US"/>
          </a:p>
        </p:txBody>
      </p:sp>
      <p:sp>
        <p:nvSpPr>
          <p:cNvPr id="6" name="Tekstvak 4">
            <a:extLst>
              <a:ext uri="{FF2B5EF4-FFF2-40B4-BE49-F238E27FC236}">
                <a16:creationId xmlns:a16="http://schemas.microsoft.com/office/drawing/2014/main" id="{52AEC26C-DF78-42C7-BFD1-899CE3F4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032793"/>
            <a:ext cx="6048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3200" b="1" u="sng" dirty="0">
                <a:solidFill>
                  <a:srgbClr val="00B0F0"/>
                </a:solidFill>
              </a:rPr>
              <a:t>Videofragment:</a:t>
            </a:r>
          </a:p>
          <a:p>
            <a:pPr eaLnBrk="1" hangingPunct="1"/>
            <a:r>
              <a:rPr lang="nl-BE" altLang="nl-BE" sz="3200" dirty="0">
                <a:solidFill>
                  <a:srgbClr val="00B0F0"/>
                </a:solidFill>
                <a:hlinkClick r:id="rId2" action="ppaction://hlinkfile"/>
              </a:rPr>
              <a:t>Golf wedstrijdje</a:t>
            </a:r>
            <a:endParaRPr lang="nl-BE" altLang="nl-BE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5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C8701-8814-48C2-A430-7A169809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542020" cy="857250"/>
          </a:xfrm>
        </p:spPr>
        <p:txBody>
          <a:bodyPr>
            <a:normAutofit fontScale="90000"/>
          </a:bodyPr>
          <a:lstStyle/>
          <a:p>
            <a:r>
              <a:rPr lang="nl-BE" altLang="nl-BE" dirty="0"/>
              <a:t> </a:t>
            </a:r>
            <a:r>
              <a:rPr lang="nl-BE" altLang="nl-BE" dirty="0">
                <a:solidFill>
                  <a:srgbClr val="00B0F0"/>
                </a:solidFill>
              </a:rPr>
              <a:t>Wanneer is je gedrag van groot belang? 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3A8D23-ACF9-4F7E-AFAA-19530455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7473"/>
            <a:ext cx="8229600" cy="29085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Vooral bij moeilijke momenten: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Slechte wedstrijd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Slechte evaluatie door trainer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Toeleven naar belangrijke wedstrijd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Rustperiode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Blessure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Prioriteitenconflict vb. familiefeest op dag B! wedstrijd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…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CD7EC0-C85B-4092-96F4-E3271C722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0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A341D-07AE-4F63-A2B2-5996B79D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</a:rPr>
              <a:t>Wat te doen?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E9568-A0DC-49ED-9691-D535D14BE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Richt je kind op langere termijn doelen?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Emotie wekt emotie op ==&gt; kind neemt dit over! Besef: je oogst wat je zaait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Geef ruimte voor ventilatie jongere maar stel eigen reactie uit vb. 24 u regel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DE5F78-2DAD-4839-8D1C-C2B3E7AA9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66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D007A-D545-45E9-8D5E-64A6FB32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</a:rPr>
              <a:t>Wat te doen? 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1DC7E-4C56-4AF8-B6A9-80D48F070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Beide ouders: bewuste keuzes maken voor jongere + gevolgen van systeem </a:t>
            </a: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==&gt; effect op jou straalt uit op jongere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Hoe reageer jij op concurrentie in de leeftijdsgroep van je zoon/dochter? </a:t>
            </a:r>
          </a:p>
          <a:p>
            <a:pPr>
              <a:buNone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	==&gt; welke boodschap?</a:t>
            </a:r>
            <a:endParaRPr lang="nl-BE" altLang="nl-BE" sz="28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nl-BE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7A0590-3F03-4D33-B8FC-101C8223C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A1665A-5907-4C9F-86AF-CA4E1CC1D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</a:t>
            </a:fld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193F09F-14F8-4995-9202-0A47FB9F6677}"/>
              </a:ext>
            </a:extLst>
          </p:cNvPr>
          <p:cNvSpPr/>
          <p:nvPr/>
        </p:nvSpPr>
        <p:spPr>
          <a:xfrm>
            <a:off x="640080" y="432703"/>
            <a:ext cx="7574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buFont typeface="Arial" panose="020B0604020202020204" pitchFamily="34" charset="0"/>
              <a:buNone/>
            </a:pPr>
            <a:r>
              <a:rPr lang="nl-BE" altLang="nl-BE" sz="3200" dirty="0"/>
              <a:t> 		 ATLEET	</a:t>
            </a:r>
          </a:p>
          <a:p>
            <a:pPr lvl="4">
              <a:buFont typeface="Arial" panose="020B0604020202020204" pitchFamily="34" charset="0"/>
              <a:buNone/>
            </a:pPr>
            <a:endParaRPr lang="nl-BE" altLang="nl-BE" sz="3200" dirty="0"/>
          </a:p>
          <a:p>
            <a:pPr lvl="4">
              <a:buFont typeface="Arial" panose="020B0604020202020204" pitchFamily="34" charset="0"/>
              <a:buNone/>
            </a:pPr>
            <a:endParaRPr lang="nl-BE" altLang="nl-BE" sz="3200" dirty="0"/>
          </a:p>
          <a:p>
            <a:pPr lvl="4">
              <a:buFont typeface="Arial" panose="020B0604020202020204" pitchFamily="34" charset="0"/>
              <a:buNone/>
            </a:pPr>
            <a:r>
              <a:rPr lang="nl-BE" altLang="nl-BE" sz="3200" dirty="0"/>
              <a:t>OUDERS       COACH	</a:t>
            </a:r>
          </a:p>
          <a:p>
            <a:pPr lvl="4">
              <a:buFont typeface="Arial" panose="020B0604020202020204" pitchFamily="34" charset="0"/>
              <a:buNone/>
            </a:pPr>
            <a:endParaRPr lang="nl-BE" altLang="nl-BE" sz="3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4000" dirty="0"/>
              <a:t>Ouders zijn onmisbare </a:t>
            </a:r>
            <a:r>
              <a:rPr lang="nl-BE" altLang="nl-BE" sz="4000" dirty="0" err="1"/>
              <a:t>peiler</a:t>
            </a:r>
            <a:r>
              <a:rPr lang="nl-BE" altLang="nl-BE" sz="4000" dirty="0"/>
              <a:t>!</a:t>
            </a:r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C7F728E1-1550-4B9F-AAD3-279E30FE14AA}"/>
              </a:ext>
            </a:extLst>
          </p:cNvPr>
          <p:cNvSpPr/>
          <p:nvPr/>
        </p:nvSpPr>
        <p:spPr>
          <a:xfrm>
            <a:off x="3596640" y="1097280"/>
            <a:ext cx="1074420" cy="6918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1143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B5F91-8521-46EC-B68E-CCB3A3FB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</a:rPr>
              <a:t>Zelfinschatting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D81359-D875-419C-9F25-889D9757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Welk rolmodel ben jij voor je sportend kind?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BA5A4F-70E9-4640-9424-6C5E5F959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30</a:t>
            </a:fld>
            <a:endParaRPr lang="en-US"/>
          </a:p>
        </p:txBody>
      </p:sp>
      <p:pic>
        <p:nvPicPr>
          <p:cNvPr id="5" name="Tijdelijke aanduiding voor inhoud 3" descr="Quadranten inschatting.jpeg">
            <a:extLst>
              <a:ext uri="{FF2B5EF4-FFF2-40B4-BE49-F238E27FC236}">
                <a16:creationId xmlns:a16="http://schemas.microsoft.com/office/drawing/2014/main" id="{B2EAB6B1-982A-4B9B-B3E9-E209416E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74" y="1813228"/>
            <a:ext cx="339017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05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1DD5C-3B98-42B6-8E31-869AE964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800" dirty="0"/>
              <a:t> </a:t>
            </a:r>
            <a:r>
              <a:rPr lang="nl-BE" altLang="nl-BE" dirty="0">
                <a:solidFill>
                  <a:srgbClr val="00B0F0"/>
                </a:solidFill>
              </a:rPr>
              <a:t>Ouders in de juiste versnelling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F6B703-9102-40D6-986B-DED94732C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31</a:t>
            </a:fld>
            <a:endParaRPr lang="en-US"/>
          </a:p>
        </p:txBody>
      </p:sp>
      <p:pic>
        <p:nvPicPr>
          <p:cNvPr id="6" name="Afbeelding 5" descr="puff5.png">
            <a:extLst>
              <a:ext uri="{FF2B5EF4-FFF2-40B4-BE49-F238E27FC236}">
                <a16:creationId xmlns:a16="http://schemas.microsoft.com/office/drawing/2014/main" id="{4A2AEE02-221B-457D-971E-0FA5EE7D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5" y="1052736"/>
            <a:ext cx="122555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oelichting met afgeronde rechthoek 5">
            <a:extLst>
              <a:ext uri="{FF2B5EF4-FFF2-40B4-BE49-F238E27FC236}">
                <a16:creationId xmlns:a16="http://schemas.microsoft.com/office/drawing/2014/main" id="{07D14540-797B-450E-86E2-1DE0906D9777}"/>
              </a:ext>
            </a:extLst>
          </p:cNvPr>
          <p:cNvSpPr/>
          <p:nvPr/>
        </p:nvSpPr>
        <p:spPr>
          <a:xfrm>
            <a:off x="2195513" y="2636838"/>
            <a:ext cx="6408737" cy="1439862"/>
          </a:xfrm>
          <a:prstGeom prst="wedgeRoundRectCallout">
            <a:avLst>
              <a:gd name="adj1" fmla="val -55022"/>
              <a:gd name="adj2" fmla="val 139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sp>
        <p:nvSpPr>
          <p:cNvPr id="8" name="Tekstvak 10">
            <a:extLst>
              <a:ext uri="{FF2B5EF4-FFF2-40B4-BE49-F238E27FC236}">
                <a16:creationId xmlns:a16="http://schemas.microsoft.com/office/drawing/2014/main" id="{05C7D1AD-4C46-413D-ABD2-4676F99D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708275"/>
            <a:ext cx="64801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BE" sz="3200" u="sng" dirty="0">
                <a:solidFill>
                  <a:srgbClr val="00B0F0"/>
                </a:solidFill>
                <a:latin typeface="+mn-lt"/>
                <a:cs typeface="Arial" charset="0"/>
              </a:rPr>
              <a:t>Opdracht 4</a:t>
            </a:r>
            <a:r>
              <a:rPr lang="nl-BE" sz="3200" dirty="0">
                <a:solidFill>
                  <a:srgbClr val="00B0F0"/>
                </a:solidFill>
                <a:latin typeface="+mn-lt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nl-BE" sz="3600" b="1" dirty="0">
                <a:solidFill>
                  <a:srgbClr val="00B0F0"/>
                </a:solidFill>
                <a:latin typeface="+mn-lt"/>
                <a:cs typeface="Arial" charset="0"/>
              </a:rPr>
              <a:t>Help de motivatie hoog houden!</a:t>
            </a:r>
          </a:p>
        </p:txBody>
      </p:sp>
    </p:spTree>
    <p:extLst>
      <p:ext uri="{BB962C8B-B14F-4D97-AF65-F5344CB8AC3E}">
        <p14:creationId xmlns:p14="http://schemas.microsoft.com/office/powerpoint/2010/main" val="24805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511AB-9D92-46BA-A8A0-9CC1F0DD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Wat is taakgerichtheid?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0AB1E0-F466-4AA0-A14F-D1B9559B1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32</a:t>
            </a:fld>
            <a:endParaRPr lang="en-US"/>
          </a:p>
        </p:txBody>
      </p:sp>
      <p:pic>
        <p:nvPicPr>
          <p:cNvPr id="5" name="Tijdelijke aanduiding voor inhoud 4" descr="130125_Taakgerichtheid.png">
            <a:extLst>
              <a:ext uri="{FF2B5EF4-FFF2-40B4-BE49-F238E27FC236}">
                <a16:creationId xmlns:a16="http://schemas.microsoft.com/office/drawing/2014/main" id="{0B7491EE-58CD-4431-9E02-95F8883842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83" y="1063625"/>
            <a:ext cx="6812021" cy="34210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24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1F615-023B-4161-9CD8-82516D09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670"/>
            <a:ext cx="8229600" cy="857250"/>
          </a:xfrm>
        </p:spPr>
        <p:txBody>
          <a:bodyPr>
            <a:normAutofit/>
          </a:bodyPr>
          <a:lstStyle/>
          <a:p>
            <a:r>
              <a:rPr lang="nl-BE" altLang="nl-BE" dirty="0">
                <a:solidFill>
                  <a:srgbClr val="00B0F0"/>
                </a:solidFill>
              </a:rPr>
              <a:t>Vaststellingen uit sportonderzoek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CD7991-DA3D-44CF-BD18-0CEDCC26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0640"/>
            <a:ext cx="8229600" cy="2724150"/>
          </a:xfrm>
        </p:spPr>
        <p:txBody>
          <a:bodyPr/>
          <a:lstStyle/>
          <a:p>
            <a:r>
              <a:rPr lang="nl-BE" altLang="nl-BE" sz="2400" i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“Hoe meer een jongere sport, hoe meer kans op een zeer hoge atletische identiteit (zichzelf als WIELRENNER zien =&gt; te sterke </a:t>
            </a:r>
            <a:r>
              <a:rPr lang="nl-BE" altLang="nl-BE" sz="2400" i="1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Atl</a:t>
            </a:r>
            <a:r>
              <a:rPr lang="nl-BE" altLang="nl-BE" sz="2400" i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ID kan voor problemen zorgen bij blessures, slechte prestaties en drop-out.)“ </a:t>
            </a: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nl-BE" altLang="nl-B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Lavallee</a:t>
            </a: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&amp; Robinson, 2007) </a:t>
            </a: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</a:t>
            </a: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opbouw </a:t>
            </a:r>
            <a:r>
              <a:rPr lang="nl-BE" altLang="nl-B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multidimensionele</a:t>
            </a: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ID (andere hobby’s, school, etc. aandacht geven)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1CDE2D-6005-4106-BABC-9B89C80447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3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28F83-AE4A-4774-B245-4A860648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345424" cy="857250"/>
          </a:xfrm>
        </p:spPr>
        <p:txBody>
          <a:bodyPr>
            <a:normAutofit fontScale="90000"/>
          </a:bodyPr>
          <a:lstStyle/>
          <a:p>
            <a:r>
              <a:rPr lang="nl-BE" altLang="nl-BE" dirty="0">
                <a:solidFill>
                  <a:srgbClr val="00B0F0"/>
                </a:solidFill>
                <a:sym typeface="Wingdings" panose="05000000000000000000" pitchFamily="2" charset="2"/>
              </a:rPr>
              <a:t>Ontwikkeling van de prestatiemotivatie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7593D-E190-464F-B8D1-C36CFE33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0-4j: autonome perceptie van competentie:	</a:t>
            </a:r>
          </a:p>
          <a:p>
            <a:pPr marL="990600" lvl="1" indent="-533400">
              <a:buNone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	nemen automatisch zelf hun </a:t>
            </a:r>
            <a:r>
              <a:rPr lang="nl-BE" altLang="nl-BE" sz="20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vaardigheiden</a:t>
            </a: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 waar (wat kan ik goed?)  taak-oriëntatie</a:t>
            </a:r>
          </a:p>
          <a:p>
            <a:pPr marL="990600" lvl="1" indent="-533400">
              <a:buFontTx/>
              <a:buAutoNum type="arabicPeriod" startAt="2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4j/5j – 12j/13j: sociale vergelijking primeert – ze vergelijken zich spontaan in hun kunnen met de leeftijdsgenootjes</a:t>
            </a:r>
          </a:p>
          <a:p>
            <a:pPr marL="990600" lvl="1" indent="-533400">
              <a:buNone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	 natuurlijke drang tot ego-oriëntatie	</a:t>
            </a:r>
          </a:p>
          <a:p>
            <a:pPr marL="990600" lvl="1" indent="-533400">
              <a:buFontTx/>
              <a:buAutoNum type="arabicPeriod" startAt="3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&gt; 13j/14j: integratie tussen taakgerichtheid en </a:t>
            </a:r>
            <a:r>
              <a:rPr lang="nl-BE" altLang="nl-BE" sz="20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egogerichtheid</a:t>
            </a:r>
            <a:endParaRPr lang="nl-BE" altLang="nl-BE" sz="20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47FD57-6C2E-46C0-80D9-913FBFF81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74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989AF-F6A0-453B-AF2E-7150C31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</a:rPr>
              <a:t> Gevolgen voor de ondersteuning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041A1C-FBD1-4C2A-8E06-6F576765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0-4j: laten ontdekken/experimenteren</a:t>
            </a:r>
          </a:p>
          <a:p>
            <a:pPr marL="990600" lvl="1" indent="-533400">
              <a:buFontTx/>
              <a:buAutoNum type="arabicPeriod" startAt="2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4j/5j – 12j/13j: </a:t>
            </a:r>
            <a:r>
              <a:rPr lang="nl-BE" altLang="nl-BE" sz="2000" dirty="0">
                <a:solidFill>
                  <a:srgbClr val="FF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sterk ondersteunen op taakgerichtheid </a:t>
            </a: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teneinde een taakgericht trainings- / prestatieklimaat te creëren / mee te ondersteunen</a:t>
            </a:r>
          </a:p>
          <a:p>
            <a:pPr marL="990600" lvl="1" indent="-533400">
              <a:buFontTx/>
              <a:buAutoNum type="arabicPeriod" startAt="3"/>
            </a:pP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&gt; 13j/14j: verdere ondersteuning van het taakgerichte trainingsklimaat met een erkenning voor de significante rol van de </a:t>
            </a:r>
            <a:r>
              <a:rPr lang="nl-BE" altLang="nl-BE" sz="20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egogerichtheid</a:t>
            </a:r>
            <a:r>
              <a:rPr lang="nl-BE" altLang="nl-BE" sz="2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 naar het einde van de junior-loopbaan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EA87FD-8FDD-4790-941D-49F7EEA42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3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3C4C3-5B8D-4FF4-B36D-F87A1065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  <a:sym typeface="Wingdings" panose="05000000000000000000" pitchFamily="2" charset="2"/>
              </a:rPr>
              <a:t>Psychodiagnostiek 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D4803-6609-485F-931F-D29B16E3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24150"/>
          </a:xfrm>
        </p:spPr>
        <p:txBody>
          <a:bodyPr/>
          <a:lstStyle/>
          <a:p>
            <a:pPr marL="0" indent="0">
              <a:buNone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Test: natuurlijke aanleg van je zoon/dochter?</a:t>
            </a:r>
          </a:p>
          <a:p>
            <a:pPr marL="0" indent="0">
              <a:buNone/>
            </a:pPr>
            <a:r>
              <a:rPr lang="nl-BE" altLang="nl-BE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							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BA2795-A873-41AD-AD21-B14E950C7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3B46F15-F12A-4482-B895-771403EFF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35977"/>
              </p:ext>
            </p:extLst>
          </p:nvPr>
        </p:nvGraphicFramePr>
        <p:xfrm>
          <a:off x="1219200" y="2026413"/>
          <a:ext cx="6096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11965934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096495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930156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716912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6219654"/>
                    </a:ext>
                  </a:extLst>
                </a:gridCol>
              </a:tblGrid>
              <a:tr h="30200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Ego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77084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Laag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8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7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Taak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2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Laag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535018"/>
                  </a:ext>
                </a:extLst>
              </a:tr>
            </a:tbl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3E669EA-BED3-490C-9209-C3A1582C1368}"/>
              </a:ext>
            </a:extLst>
          </p:cNvPr>
          <p:cNvCxnSpPr>
            <a:cxnSpLocks/>
          </p:cNvCxnSpPr>
          <p:nvPr/>
        </p:nvCxnSpPr>
        <p:spPr>
          <a:xfrm>
            <a:off x="2182368" y="2426208"/>
            <a:ext cx="487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2ADBDBA-C620-4784-8D67-EFCE6DCC39E4}"/>
              </a:ext>
            </a:extLst>
          </p:cNvPr>
          <p:cNvCxnSpPr>
            <a:cxnSpLocks/>
          </p:cNvCxnSpPr>
          <p:nvPr/>
        </p:nvCxnSpPr>
        <p:spPr>
          <a:xfrm>
            <a:off x="2182368" y="3122170"/>
            <a:ext cx="487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56C6A0F-E1AF-4C2E-A742-6D82E2B7C579}"/>
              </a:ext>
            </a:extLst>
          </p:cNvPr>
          <p:cNvCxnSpPr>
            <a:cxnSpLocks/>
          </p:cNvCxnSpPr>
          <p:nvPr/>
        </p:nvCxnSpPr>
        <p:spPr>
          <a:xfrm>
            <a:off x="2182368" y="2756410"/>
            <a:ext cx="487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9FA07C5-E37B-4578-B419-4CC61DC8FBE9}"/>
              </a:ext>
            </a:extLst>
          </p:cNvPr>
          <p:cNvCxnSpPr>
            <a:cxnSpLocks/>
          </p:cNvCxnSpPr>
          <p:nvPr/>
        </p:nvCxnSpPr>
        <p:spPr>
          <a:xfrm>
            <a:off x="2182368" y="3505709"/>
            <a:ext cx="487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9B729E2-E89A-4F36-8072-E0CA2904CD94}"/>
              </a:ext>
            </a:extLst>
          </p:cNvPr>
          <p:cNvCxnSpPr>
            <a:cxnSpLocks/>
          </p:cNvCxnSpPr>
          <p:nvPr/>
        </p:nvCxnSpPr>
        <p:spPr>
          <a:xfrm>
            <a:off x="1078992" y="3897376"/>
            <a:ext cx="5980176" cy="14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0DE2C92-E2F3-4853-B6D0-44CCB9188193}"/>
              </a:ext>
            </a:extLst>
          </p:cNvPr>
          <p:cNvCxnSpPr>
            <a:cxnSpLocks/>
          </p:cNvCxnSpPr>
          <p:nvPr/>
        </p:nvCxnSpPr>
        <p:spPr>
          <a:xfrm>
            <a:off x="1078992" y="2026413"/>
            <a:ext cx="5980176" cy="14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5BC1EC3-7D0A-43B0-B1C9-1DB77B46C732}"/>
              </a:ext>
            </a:extLst>
          </p:cNvPr>
          <p:cNvCxnSpPr>
            <a:cxnSpLocks/>
          </p:cNvCxnSpPr>
          <p:nvPr/>
        </p:nvCxnSpPr>
        <p:spPr>
          <a:xfrm>
            <a:off x="2182368" y="2041146"/>
            <a:ext cx="0" cy="1829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29AAC09D-8315-4193-AC7F-68FB42457529}"/>
              </a:ext>
            </a:extLst>
          </p:cNvPr>
          <p:cNvCxnSpPr>
            <a:cxnSpLocks/>
          </p:cNvCxnSpPr>
          <p:nvPr/>
        </p:nvCxnSpPr>
        <p:spPr>
          <a:xfrm>
            <a:off x="3346704" y="2041146"/>
            <a:ext cx="0" cy="1829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BDF3F8AF-E2E4-474F-A438-853728A471F3}"/>
              </a:ext>
            </a:extLst>
          </p:cNvPr>
          <p:cNvCxnSpPr>
            <a:cxnSpLocks/>
          </p:cNvCxnSpPr>
          <p:nvPr/>
        </p:nvCxnSpPr>
        <p:spPr>
          <a:xfrm>
            <a:off x="4565904" y="2426208"/>
            <a:ext cx="0" cy="1449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20C13149-8B5F-4700-A20F-C8154F28DC1D}"/>
              </a:ext>
            </a:extLst>
          </p:cNvPr>
          <p:cNvCxnSpPr>
            <a:cxnSpLocks/>
          </p:cNvCxnSpPr>
          <p:nvPr/>
        </p:nvCxnSpPr>
        <p:spPr>
          <a:xfrm>
            <a:off x="5858256" y="2426208"/>
            <a:ext cx="0" cy="1444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35E21409-CA10-4B8C-87CB-ED3C918F57E8}"/>
              </a:ext>
            </a:extLst>
          </p:cNvPr>
          <p:cNvCxnSpPr>
            <a:cxnSpLocks/>
          </p:cNvCxnSpPr>
          <p:nvPr/>
        </p:nvCxnSpPr>
        <p:spPr>
          <a:xfrm>
            <a:off x="7059168" y="2031493"/>
            <a:ext cx="0" cy="1844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E5597079-3D15-47F4-81AA-865585037E49}"/>
              </a:ext>
            </a:extLst>
          </p:cNvPr>
          <p:cNvCxnSpPr>
            <a:cxnSpLocks/>
          </p:cNvCxnSpPr>
          <p:nvPr/>
        </p:nvCxnSpPr>
        <p:spPr>
          <a:xfrm>
            <a:off x="1078992" y="2046226"/>
            <a:ext cx="0" cy="1829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59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E1727-8B7F-40D6-BBD9-5190E795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</a:rPr>
              <a:t>TEOSQ</a:t>
            </a:r>
            <a:endParaRPr lang="nl-BE" sz="4000" dirty="0">
              <a:solidFill>
                <a:srgbClr val="00B0F0"/>
              </a:solidFill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B38C366-1C58-4338-BB86-1E78702A6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886" y="823234"/>
            <a:ext cx="6139204" cy="196917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DB5062-3A8D-4FA0-BEE7-9C4839D7D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D15222-9747-4129-BF4F-934BF8FFE2CE}"/>
              </a:ext>
            </a:extLst>
          </p:cNvPr>
          <p:cNvSpPr txBox="1"/>
          <p:nvPr/>
        </p:nvSpPr>
        <p:spPr>
          <a:xfrm>
            <a:off x="3709784" y="1635547"/>
            <a:ext cx="57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TOP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1CF4C88-5855-48FD-842C-E4D01E0E612E}"/>
              </a:ext>
            </a:extLst>
          </p:cNvPr>
          <p:cNvSpPr/>
          <p:nvPr/>
        </p:nvSpPr>
        <p:spPr>
          <a:xfrm>
            <a:off x="6177824" y="1635547"/>
            <a:ext cx="573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TOP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577E6D-1865-4A49-AEB9-4096FCD10882}"/>
              </a:ext>
            </a:extLst>
          </p:cNvPr>
          <p:cNvSpPr txBox="1"/>
          <p:nvPr/>
        </p:nvSpPr>
        <p:spPr>
          <a:xfrm>
            <a:off x="3609775" y="233416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WERK!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40388FA-87CF-4DCB-BBFE-61D5ED7BB99B}"/>
              </a:ext>
            </a:extLst>
          </p:cNvPr>
          <p:cNvSpPr txBox="1"/>
          <p:nvPr/>
        </p:nvSpPr>
        <p:spPr>
          <a:xfrm>
            <a:off x="6063391" y="2304497"/>
            <a:ext cx="137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DROPOUT	</a:t>
            </a:r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9307484E-6655-48C3-A26F-25DC25C98AAD}"/>
              </a:ext>
            </a:extLst>
          </p:cNvPr>
          <p:cNvSpPr/>
          <p:nvPr/>
        </p:nvSpPr>
        <p:spPr>
          <a:xfrm rot="10800000">
            <a:off x="4468665" y="1719771"/>
            <a:ext cx="280417" cy="8524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B42C0BA-D1E7-45D2-B4FE-FE3AA070667B}"/>
              </a:ext>
            </a:extLst>
          </p:cNvPr>
          <p:cNvSpPr/>
          <p:nvPr/>
        </p:nvSpPr>
        <p:spPr>
          <a:xfrm>
            <a:off x="743712" y="2950828"/>
            <a:ext cx="7943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lnSpc>
                <a:spcPct val="80000"/>
              </a:lnSpc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Taakgerichtheid	= te ontwikkelen / stimuleren</a:t>
            </a:r>
          </a:p>
          <a:p>
            <a:pPr marL="990600" lvl="1" indent="-533400">
              <a:lnSpc>
                <a:spcPct val="80000"/>
              </a:lnSpc>
            </a:pPr>
            <a:r>
              <a:rPr lang="nl-BE" altLang="nl-BE" sz="24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Egogerichtheid</a:t>
            </a: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	= vrij stabiel</a:t>
            </a:r>
          </a:p>
          <a:p>
            <a:pPr marL="990600" lvl="1" indent="-533400">
              <a:lnSpc>
                <a:spcPct val="80000"/>
              </a:lnSpc>
            </a:pPr>
            <a:r>
              <a:rPr lang="nl-BE" altLang="nl-BE" sz="2400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Wingdings" panose="05000000000000000000" pitchFamily="2" charset="2"/>
              </a:rPr>
              <a:t>Invloed ouders = cruciaal voor bevorderen taakgerichtheid</a:t>
            </a:r>
          </a:p>
        </p:txBody>
      </p:sp>
    </p:spTree>
    <p:extLst>
      <p:ext uri="{BB962C8B-B14F-4D97-AF65-F5344CB8AC3E}">
        <p14:creationId xmlns:p14="http://schemas.microsoft.com/office/powerpoint/2010/main" val="336709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9F6CB-A6EE-441F-86C8-F3515F4D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</a:rPr>
              <a:t>Zelfinschatting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45424-6002-4F74-A49D-C3885DE1F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altLang="nl-BE" sz="24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Hoe taakgericht zijn wij als ouders bezig?</a:t>
            </a:r>
          </a:p>
          <a:p>
            <a:pPr marL="0" indent="0">
              <a:buNone/>
            </a:pPr>
            <a:endParaRPr lang="nl-BE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66CA28-F2F9-4737-862B-2D925B69A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38</a:t>
            </a:fld>
            <a:endParaRPr lang="en-US"/>
          </a:p>
        </p:txBody>
      </p:sp>
      <p:pic>
        <p:nvPicPr>
          <p:cNvPr id="5" name="Tijdelijke aanduiding voor inhoud 3" descr="Quadranten inschatting.jpeg">
            <a:extLst>
              <a:ext uri="{FF2B5EF4-FFF2-40B4-BE49-F238E27FC236}">
                <a16:creationId xmlns:a16="http://schemas.microsoft.com/office/drawing/2014/main" id="{100852A3-9F52-4F3B-8D88-BC1C558A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59" y="1833245"/>
            <a:ext cx="3311851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31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34777-89DB-4DA3-B0FC-59FBAEB6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</a:rPr>
              <a:t>Oefening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27C73F-5FFE-4512-A237-DFE2DD034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Hoe ga jij vanaf nu de taakgerichtheid van je kind extra mee helpen ontwikkelen?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59ACFE-C9F5-41E7-888B-149B18E9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6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18A08-DD19-44AB-B200-24913D4A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nl-BE" dirty="0">
                <a:solidFill>
                  <a:srgbClr val="00B0F0"/>
                </a:solidFill>
              </a:rPr>
              <a:t>Ouders in de juiste versnelling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349974-CE47-4780-9D75-DF93C2ECA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Als ouder heb je belangrijke rol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dirty="0"/>
          </a:p>
          <a:p>
            <a:pPr>
              <a:buFont typeface="Arial" panose="020B0604020202020204" pitchFamily="34" charset="0"/>
              <a:buNone/>
            </a:pPr>
            <a:endParaRPr lang="nl-BE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                     5 basisopdrachten!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8E0A78-7B3C-40BA-A606-ECB043696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4</a:t>
            </a:fld>
            <a:endParaRPr lang="en-US"/>
          </a:p>
        </p:txBody>
      </p:sp>
      <p:sp>
        <p:nvSpPr>
          <p:cNvPr id="6" name="PIJL-OMLAAG 5">
            <a:extLst>
              <a:ext uri="{FF2B5EF4-FFF2-40B4-BE49-F238E27FC236}">
                <a16:creationId xmlns:a16="http://schemas.microsoft.com/office/drawing/2014/main" id="{D8CDBA5A-79B2-4F9F-8967-DCF2CB73F370}"/>
              </a:ext>
            </a:extLst>
          </p:cNvPr>
          <p:cNvSpPr/>
          <p:nvPr/>
        </p:nvSpPr>
        <p:spPr>
          <a:xfrm>
            <a:off x="4391819" y="1880716"/>
            <a:ext cx="360362" cy="111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3080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44AEB-8638-41B3-837D-7E6935C3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800" dirty="0"/>
              <a:t> </a:t>
            </a:r>
            <a:r>
              <a:rPr lang="nl-BE" altLang="nl-BE" dirty="0">
                <a:solidFill>
                  <a:srgbClr val="00B0F0"/>
                </a:solidFill>
              </a:rPr>
              <a:t>Ouders in de juiste versnelling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67EEEE-603B-47BB-9A9B-CA13424538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40</a:t>
            </a:fld>
            <a:endParaRPr lang="en-US"/>
          </a:p>
        </p:txBody>
      </p:sp>
      <p:pic>
        <p:nvPicPr>
          <p:cNvPr id="6" name="Afbeelding 5" descr="puff5.png">
            <a:extLst>
              <a:ext uri="{FF2B5EF4-FFF2-40B4-BE49-F238E27FC236}">
                <a16:creationId xmlns:a16="http://schemas.microsoft.com/office/drawing/2014/main" id="{97ED1DC0-3226-4E0B-8F3B-61C6E56C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254919"/>
            <a:ext cx="122555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oelichting met afgeronde rechthoek 5">
            <a:extLst>
              <a:ext uri="{FF2B5EF4-FFF2-40B4-BE49-F238E27FC236}">
                <a16:creationId xmlns:a16="http://schemas.microsoft.com/office/drawing/2014/main" id="{54AF063E-F61C-4C72-BC1A-1CC3253FBE0D}"/>
              </a:ext>
            </a:extLst>
          </p:cNvPr>
          <p:cNvSpPr/>
          <p:nvPr/>
        </p:nvSpPr>
        <p:spPr>
          <a:xfrm>
            <a:off x="2122488" y="2338388"/>
            <a:ext cx="6264275" cy="1728788"/>
          </a:xfrm>
          <a:prstGeom prst="wedgeRoundRectCallout">
            <a:avLst>
              <a:gd name="adj1" fmla="val -55022"/>
              <a:gd name="adj2" fmla="val 139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sp>
        <p:nvSpPr>
          <p:cNvPr id="8" name="Tekstvak 10">
            <a:extLst>
              <a:ext uri="{FF2B5EF4-FFF2-40B4-BE49-F238E27FC236}">
                <a16:creationId xmlns:a16="http://schemas.microsoft.com/office/drawing/2014/main" id="{5AE8B01C-B83A-4A91-BA5F-905D08EB5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338388"/>
            <a:ext cx="61912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BE" sz="3200" u="sng" dirty="0">
                <a:solidFill>
                  <a:srgbClr val="00B0F0"/>
                </a:solidFill>
                <a:latin typeface="+mn-lt"/>
                <a:cs typeface="Arial" charset="0"/>
              </a:rPr>
              <a:t>Opdracht 5</a:t>
            </a:r>
            <a:r>
              <a:rPr lang="nl-BE" sz="3200" dirty="0">
                <a:solidFill>
                  <a:srgbClr val="00B0F0"/>
                </a:solidFill>
                <a:latin typeface="+mn-lt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nl-BE" sz="3600" b="1" dirty="0">
                <a:solidFill>
                  <a:srgbClr val="00B0F0"/>
                </a:solidFill>
                <a:latin typeface="+mn-lt"/>
                <a:cs typeface="Arial" charset="0"/>
              </a:rPr>
              <a:t>Wees je bewust van je eigen verwachtingen!</a:t>
            </a:r>
          </a:p>
        </p:txBody>
      </p:sp>
    </p:spTree>
    <p:extLst>
      <p:ext uri="{BB962C8B-B14F-4D97-AF65-F5344CB8AC3E}">
        <p14:creationId xmlns:p14="http://schemas.microsoft.com/office/powerpoint/2010/main" val="118681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AF3D5-BDB8-4695-B260-A3B2A238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nl-BE" sz="4000" dirty="0">
                <a:solidFill>
                  <a:srgbClr val="00B0F0"/>
                </a:solidFill>
              </a:rPr>
              <a:t>Krantenartikel Het Laatste Nieuws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A9CEB9-E333-46B2-B04E-7E008FD3D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0CE8A9-A8E4-4085-86BC-A738D0014E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6"/>
          <a:stretch>
            <a:fillRect/>
          </a:stretch>
        </p:blipFill>
        <p:spPr bwMode="auto">
          <a:xfrm>
            <a:off x="1835034" y="1287365"/>
            <a:ext cx="5473931" cy="2549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847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199C2-B33D-4672-A232-58BE060F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l-BE" altLang="nl-BE" sz="4000" dirty="0">
                <a:solidFill>
                  <a:srgbClr val="00B0F0"/>
                </a:solidFill>
              </a:rPr>
              <a:t>Opdracht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35F56-DC04-4075-ACC7-D799FC4E5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Stel jezelf de vraag:</a:t>
            </a:r>
          </a:p>
          <a:p>
            <a:pPr algn="ctr">
              <a:buNone/>
            </a:pPr>
            <a:endParaRPr lang="nl-BE" altLang="nl-BE" sz="28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>
              <a:buNone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Welke verwachtingen heb ik van mijn zoon/dochter?</a:t>
            </a:r>
          </a:p>
          <a:p>
            <a:pPr algn="ctr">
              <a:buNone/>
            </a:pPr>
            <a:r>
              <a:rPr lang="nl-BE" altLang="nl-BE" sz="2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Welke zorgen heb ik rond hem/haar?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54E2CF-0AD4-4619-8F14-BA01AE3648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9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4133A-B080-4B03-B8F1-58FC5159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nl-BE" sz="4000" dirty="0">
                <a:solidFill>
                  <a:srgbClr val="00B0F0"/>
                </a:solidFill>
              </a:rPr>
              <a:t>Talentontwikkelingsmodel van </a:t>
            </a:r>
            <a:r>
              <a:rPr lang="nl-BE" altLang="nl-BE" sz="4000" dirty="0" err="1">
                <a:solidFill>
                  <a:srgbClr val="00B0F0"/>
                </a:solidFill>
              </a:rPr>
              <a:t>Bloom</a:t>
            </a:r>
            <a:endParaRPr lang="nl-BE" sz="4000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FDE163-4108-4965-81B7-8B9D0AEBD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99A7B9F7-0796-4927-BA65-187E38271597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30751" y="903901"/>
            <a:ext cx="3400096" cy="1667849"/>
            <a:chOff x="1957" y="10237"/>
            <a:chExt cx="5940" cy="3420"/>
          </a:xfrm>
        </p:grpSpPr>
        <p:sp>
          <p:nvSpPr>
            <p:cNvPr id="6" name="Line 28">
              <a:extLst>
                <a:ext uri="{FF2B5EF4-FFF2-40B4-BE49-F238E27FC236}">
                  <a16:creationId xmlns:a16="http://schemas.microsoft.com/office/drawing/2014/main" id="{9ED59395-D609-46BB-BAD8-5BB5F3BC3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7" y="10957"/>
              <a:ext cx="2340" cy="16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EFB47F2F-0A53-4ADE-BC79-152F4B2C5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7" y="10237"/>
              <a:ext cx="5940" cy="3420"/>
              <a:chOff x="1957" y="10237"/>
              <a:chExt cx="5940" cy="3420"/>
            </a:xfrm>
          </p:grpSpPr>
          <p:sp>
            <p:nvSpPr>
              <p:cNvPr id="8" name="Text Box 27">
                <a:extLst>
                  <a:ext uri="{FF2B5EF4-FFF2-40B4-BE49-F238E27FC236}">
                    <a16:creationId xmlns:a16="http://schemas.microsoft.com/office/drawing/2014/main" id="{38EEF7C3-8CAD-4B7F-B4B5-F9EE49231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" y="13117"/>
                <a:ext cx="27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nl-BE" altLang="nl-BE" sz="1200">
                    <a:latin typeface="Times" panose="02020603050405020304" pitchFamily="18" charset="0"/>
                  </a:rPr>
                  <a:t>   1          2          3</a:t>
                </a:r>
                <a:endParaRPr lang="nl-NL" altLang="nl-BE" sz="1200">
                  <a:latin typeface="Times" panose="02020603050405020304" pitchFamily="18" charset="0"/>
                </a:endParaRPr>
              </a:p>
              <a:p>
                <a:endParaRPr lang="nl-NL" altLang="nl-BE">
                  <a:latin typeface="Times" panose="02020603050405020304" pitchFamily="18" charset="0"/>
                </a:endParaRPr>
              </a:p>
            </p:txBody>
          </p:sp>
          <p:grpSp>
            <p:nvGrpSpPr>
              <p:cNvPr id="9" name="Group 11">
                <a:extLst>
                  <a:ext uri="{FF2B5EF4-FFF2-40B4-BE49-F238E27FC236}">
                    <a16:creationId xmlns:a16="http://schemas.microsoft.com/office/drawing/2014/main" id="{E27C2DF2-4F11-4F9E-B709-7F97AC1272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7" y="10237"/>
                <a:ext cx="5940" cy="3060"/>
                <a:chOff x="1957" y="10237"/>
                <a:chExt cx="5940" cy="3060"/>
              </a:xfrm>
            </p:grpSpPr>
            <p:sp>
              <p:nvSpPr>
                <p:cNvPr id="11" name="Freeform 26">
                  <a:extLst>
                    <a:ext uri="{FF2B5EF4-FFF2-40B4-BE49-F238E27FC236}">
                      <a16:creationId xmlns:a16="http://schemas.microsoft.com/office/drawing/2014/main" id="{78F6DD06-5E53-47EE-B160-9CEBE1C93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12270"/>
                  <a:ext cx="668" cy="502"/>
                </a:xfrm>
                <a:custGeom>
                  <a:avLst/>
                  <a:gdLst>
                    <a:gd name="T0" fmla="*/ 0 w 668"/>
                    <a:gd name="T1" fmla="*/ 502 h 502"/>
                    <a:gd name="T2" fmla="*/ 668 w 668"/>
                    <a:gd name="T3" fmla="*/ 0 h 502"/>
                    <a:gd name="T4" fmla="*/ 0 60000 65536"/>
                    <a:gd name="T5" fmla="*/ 0 60000 65536"/>
                    <a:gd name="T6" fmla="*/ 0 w 668"/>
                    <a:gd name="T7" fmla="*/ 0 h 502"/>
                    <a:gd name="T8" fmla="*/ 668 w 668"/>
                    <a:gd name="T9" fmla="*/ 502 h 5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68" h="502">
                      <a:moveTo>
                        <a:pt x="0" y="502"/>
                      </a:moveTo>
                      <a:lnTo>
                        <a:pt x="668" y="0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2" name="Freeform 25">
                  <a:extLst>
                    <a:ext uri="{FF2B5EF4-FFF2-40B4-BE49-F238E27FC236}">
                      <a16:creationId xmlns:a16="http://schemas.microsoft.com/office/drawing/2014/main" id="{48ACF970-4980-4364-A9BB-89DFFC87D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0" y="11760"/>
                  <a:ext cx="735" cy="495"/>
                </a:xfrm>
                <a:custGeom>
                  <a:avLst/>
                  <a:gdLst>
                    <a:gd name="T0" fmla="*/ 0 w 735"/>
                    <a:gd name="T1" fmla="*/ 495 h 495"/>
                    <a:gd name="T2" fmla="*/ 735 w 735"/>
                    <a:gd name="T3" fmla="*/ 0 h 495"/>
                    <a:gd name="T4" fmla="*/ 0 60000 65536"/>
                    <a:gd name="T5" fmla="*/ 0 60000 65536"/>
                    <a:gd name="T6" fmla="*/ 0 w 735"/>
                    <a:gd name="T7" fmla="*/ 0 h 495"/>
                    <a:gd name="T8" fmla="*/ 735 w 735"/>
                    <a:gd name="T9" fmla="*/ 495 h 49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35" h="495">
                      <a:moveTo>
                        <a:pt x="0" y="495"/>
                      </a:moveTo>
                      <a:lnTo>
                        <a:pt x="735" y="0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3" name="Freeform 24">
                  <a:extLst>
                    <a:ext uri="{FF2B5EF4-FFF2-40B4-BE49-F238E27FC236}">
                      <a16:creationId xmlns:a16="http://schemas.microsoft.com/office/drawing/2014/main" id="{1532F013-3454-4D84-8C9A-616215A34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11250"/>
                  <a:ext cx="750" cy="495"/>
                </a:xfrm>
                <a:custGeom>
                  <a:avLst/>
                  <a:gdLst>
                    <a:gd name="T0" fmla="*/ 0 w 750"/>
                    <a:gd name="T1" fmla="*/ 495 h 495"/>
                    <a:gd name="T2" fmla="*/ 750 w 750"/>
                    <a:gd name="T3" fmla="*/ 0 h 495"/>
                    <a:gd name="T4" fmla="*/ 0 60000 65536"/>
                    <a:gd name="T5" fmla="*/ 0 60000 65536"/>
                    <a:gd name="T6" fmla="*/ 0 w 750"/>
                    <a:gd name="T7" fmla="*/ 0 h 495"/>
                    <a:gd name="T8" fmla="*/ 750 w 750"/>
                    <a:gd name="T9" fmla="*/ 495 h 49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50" h="495">
                      <a:moveTo>
                        <a:pt x="0" y="495"/>
                      </a:moveTo>
                      <a:lnTo>
                        <a:pt x="750" y="0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4" name="Text Box 23">
                  <a:extLst>
                    <a:ext uri="{FF2B5EF4-FFF2-40B4-BE49-F238E27FC236}">
                      <a16:creationId xmlns:a16="http://schemas.microsoft.com/office/drawing/2014/main" id="{4D17CC45-28CC-410D-91E9-AD844874BA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17" y="10957"/>
                  <a:ext cx="1980" cy="1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nl-BE" altLang="nl-BE" sz="1200" dirty="0">
                      <a:solidFill>
                        <a:srgbClr val="FF0000"/>
                      </a:solidFill>
                      <a:latin typeface="Times" panose="02020603050405020304" pitchFamily="18" charset="0"/>
                    </a:rPr>
                    <a:t>trainer,</a:t>
                  </a:r>
                  <a:endParaRPr lang="nl-NL" altLang="nl-BE" sz="1200" dirty="0">
                    <a:latin typeface="Times" panose="02020603050405020304" pitchFamily="18" charset="0"/>
                  </a:endParaRPr>
                </a:p>
                <a:p>
                  <a:pPr algn="ctr"/>
                  <a:r>
                    <a:rPr lang="nl-BE" altLang="nl-BE" sz="1200" dirty="0">
                      <a:solidFill>
                        <a:srgbClr val="FF0000"/>
                      </a:solidFill>
                      <a:latin typeface="Times" panose="02020603050405020304" pitchFamily="18" charset="0"/>
                    </a:rPr>
                    <a:t>of een verschillende trainer per fase</a:t>
                  </a:r>
                  <a:endParaRPr lang="nl-NL" altLang="nl-BE" sz="1200" dirty="0">
                    <a:latin typeface="Times" panose="02020603050405020304" pitchFamily="18" charset="0"/>
                  </a:endParaRPr>
                </a:p>
                <a:p>
                  <a:endParaRPr lang="nl-NL" altLang="nl-BE" dirty="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5" name="Line 22">
                  <a:extLst>
                    <a:ext uri="{FF2B5EF4-FFF2-40B4-BE49-F238E27FC236}">
                      <a16:creationId xmlns:a16="http://schemas.microsoft.com/office/drawing/2014/main" id="{A9B5F092-F01E-4F47-BC4B-F4E17A8CF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7" y="11317"/>
                  <a:ext cx="2340" cy="144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6" name="Freeform 21">
                  <a:extLst>
                    <a:ext uri="{FF2B5EF4-FFF2-40B4-BE49-F238E27FC236}">
                      <a16:creationId xmlns:a16="http://schemas.microsoft.com/office/drawing/2014/main" id="{BA06D567-522F-4934-A5B6-D96F77E3C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10957"/>
                  <a:ext cx="2160" cy="728"/>
                </a:xfrm>
                <a:custGeom>
                  <a:avLst/>
                  <a:gdLst>
                    <a:gd name="T0" fmla="*/ 0 w 2160"/>
                    <a:gd name="T1" fmla="*/ 180 h 728"/>
                    <a:gd name="T2" fmla="*/ 953 w 2160"/>
                    <a:gd name="T3" fmla="*/ 698 h 728"/>
                    <a:gd name="T4" fmla="*/ 2160 w 2160"/>
                    <a:gd name="T5" fmla="*/ 0 h 728"/>
                    <a:gd name="T6" fmla="*/ 0 60000 65536"/>
                    <a:gd name="T7" fmla="*/ 0 60000 65536"/>
                    <a:gd name="T8" fmla="*/ 0 60000 65536"/>
                    <a:gd name="T9" fmla="*/ 0 w 2160"/>
                    <a:gd name="T10" fmla="*/ 0 h 728"/>
                    <a:gd name="T11" fmla="*/ 2160 w 2160"/>
                    <a:gd name="T12" fmla="*/ 728 h 7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" h="728">
                      <a:moveTo>
                        <a:pt x="0" y="180"/>
                      </a:moveTo>
                      <a:cubicBezTo>
                        <a:pt x="159" y="266"/>
                        <a:pt x="593" y="728"/>
                        <a:pt x="953" y="698"/>
                      </a:cubicBezTo>
                      <a:cubicBezTo>
                        <a:pt x="1313" y="668"/>
                        <a:pt x="1959" y="116"/>
                        <a:pt x="2160" y="0"/>
                      </a:cubicBez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l-BE"/>
                </a:p>
              </p:txBody>
            </p:sp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63F33659-F261-46D6-A4C2-1B0DF4CC58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7" y="10597"/>
                  <a:ext cx="108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nl-BE" altLang="nl-BE" sz="1200">
                      <a:solidFill>
                        <a:srgbClr val="0000FF"/>
                      </a:solidFill>
                      <a:latin typeface="Times" panose="02020603050405020304" pitchFamily="18" charset="0"/>
                    </a:rPr>
                    <a:t>ouders</a:t>
                  </a:r>
                  <a:endParaRPr lang="nl-NL" altLang="nl-BE" sz="1200">
                    <a:latin typeface="Times" panose="02020603050405020304" pitchFamily="18" charset="0"/>
                  </a:endParaRPr>
                </a:p>
                <a:p>
                  <a:endParaRPr lang="nl-NL" altLang="nl-BE"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18" name="Group 12">
                  <a:extLst>
                    <a:ext uri="{FF2B5EF4-FFF2-40B4-BE49-F238E27FC236}">
                      <a16:creationId xmlns:a16="http://schemas.microsoft.com/office/drawing/2014/main" id="{A4DAFFA4-79E2-4B72-AE32-D2FD715B76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57" y="10237"/>
                  <a:ext cx="5580" cy="3060"/>
                  <a:chOff x="1957" y="10237"/>
                  <a:chExt cx="5580" cy="3060"/>
                </a:xfrm>
              </p:grpSpPr>
              <p:sp>
                <p:nvSpPr>
                  <p:cNvPr id="19" name="Line 19">
                    <a:extLst>
                      <a:ext uri="{FF2B5EF4-FFF2-40B4-BE49-F238E27FC236}">
                        <a16:creationId xmlns:a16="http://schemas.microsoft.com/office/drawing/2014/main" id="{73FA853D-E870-4119-86D0-ED471C0173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7" y="10237"/>
                    <a:ext cx="0" cy="28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BE" dirty="0"/>
                  </a:p>
                </p:txBody>
              </p:sp>
              <p:sp>
                <p:nvSpPr>
                  <p:cNvPr id="20" name="Line 18">
                    <a:extLst>
                      <a:ext uri="{FF2B5EF4-FFF2-40B4-BE49-F238E27FC236}">
                        <a16:creationId xmlns:a16="http://schemas.microsoft.com/office/drawing/2014/main" id="{4B78C98C-1467-4F24-B12E-D4A4786F56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7" y="13117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1" name="Line 17">
                    <a:extLst>
                      <a:ext uri="{FF2B5EF4-FFF2-40B4-BE49-F238E27FC236}">
                        <a16:creationId xmlns:a16="http://schemas.microsoft.com/office/drawing/2014/main" id="{6E17194C-BC59-4F70-81AB-D119AD8A21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57" y="13117"/>
                    <a:ext cx="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2" name="Line 16">
                    <a:extLst>
                      <a:ext uri="{FF2B5EF4-FFF2-40B4-BE49-F238E27FC236}">
                        <a16:creationId xmlns:a16="http://schemas.microsoft.com/office/drawing/2014/main" id="{F57D870B-1C75-48B1-8E9F-30B2F35B54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77" y="13117"/>
                    <a:ext cx="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3" name="Line 15">
                    <a:extLst>
                      <a:ext uri="{FF2B5EF4-FFF2-40B4-BE49-F238E27FC236}">
                        <a16:creationId xmlns:a16="http://schemas.microsoft.com/office/drawing/2014/main" id="{E8EAD951-4CCC-4CEB-B1C7-CA540C685F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97" y="13117"/>
                    <a:ext cx="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BE"/>
                  </a:p>
                </p:txBody>
              </p:sp>
              <p:sp>
                <p:nvSpPr>
                  <p:cNvPr id="24" name="Text Box 14">
                    <a:extLst>
                      <a:ext uri="{FF2B5EF4-FFF2-40B4-BE49-F238E27FC236}">
                        <a16:creationId xmlns:a16="http://schemas.microsoft.com/office/drawing/2014/main" id="{6830E156-E65E-428B-99F3-C10ADED9C0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7" y="10417"/>
                    <a:ext cx="108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nl-BE" altLang="nl-BE" sz="1100">
                        <a:latin typeface="Times" panose="02020603050405020304" pitchFamily="18" charset="0"/>
                      </a:rPr>
                      <a:t>sporter</a:t>
                    </a:r>
                    <a:endParaRPr lang="nl-NL" altLang="nl-BE" sz="1200">
                      <a:latin typeface="Times" panose="02020603050405020304" pitchFamily="18" charset="0"/>
                    </a:endParaRPr>
                  </a:p>
                  <a:p>
                    <a:endParaRPr lang="nl-NL" altLang="nl-BE">
                      <a:latin typeface="Times" panose="02020603050405020304" pitchFamily="18" charset="0"/>
                    </a:endParaRPr>
                  </a:p>
                </p:txBody>
              </p:sp>
              <p:sp>
                <p:nvSpPr>
                  <p:cNvPr id="25" name="Text Box 13">
                    <a:extLst>
                      <a:ext uri="{FF2B5EF4-FFF2-40B4-BE49-F238E27FC236}">
                        <a16:creationId xmlns:a16="http://schemas.microsoft.com/office/drawing/2014/main" id="{734BE542-F18B-420D-8C99-93B8B2FF58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7" y="10237"/>
                    <a:ext cx="162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nl-BE" altLang="nl-BE" sz="1200" dirty="0">
                        <a:latin typeface="Times" panose="02020603050405020304" pitchFamily="18" charset="0"/>
                      </a:rPr>
                      <a:t>ontwikkeling</a:t>
                    </a:r>
                    <a:endParaRPr lang="nl-NL" altLang="nl-BE" sz="1200" dirty="0">
                      <a:latin typeface="Times" panose="02020603050405020304" pitchFamily="18" charset="0"/>
                    </a:endParaRPr>
                  </a:p>
                  <a:p>
                    <a:endParaRPr lang="nl-NL" altLang="nl-BE" dirty="0">
                      <a:latin typeface="Times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E3CDE8BE-8D74-4328-B906-E4808DCFD4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7" y="13117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nl-BE" altLang="nl-BE" sz="1200">
                    <a:latin typeface="Times" panose="02020603050405020304" pitchFamily="18" charset="0"/>
                  </a:rPr>
                  <a:t>fase</a:t>
                </a:r>
                <a:endParaRPr lang="nl-NL" altLang="nl-BE" sz="1200">
                  <a:latin typeface="Times" panose="02020603050405020304" pitchFamily="18" charset="0"/>
                </a:endParaRPr>
              </a:p>
              <a:p>
                <a:endParaRPr lang="nl-NL" altLang="nl-BE">
                  <a:latin typeface="Times" panose="02020603050405020304" pitchFamily="18" charset="0"/>
                </a:endParaRPr>
              </a:p>
            </p:txBody>
          </p:sp>
        </p:grpSp>
      </p:grpSp>
      <p:graphicFrame>
        <p:nvGraphicFramePr>
          <p:cNvPr id="47" name="Tijdelijke aanduiding voor inhoud 3">
            <a:extLst>
              <a:ext uri="{FF2B5EF4-FFF2-40B4-BE49-F238E27FC236}">
                <a16:creationId xmlns:a16="http://schemas.microsoft.com/office/drawing/2014/main" id="{07C68EAD-961A-45C4-AB7E-A40125315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357628"/>
              </p:ext>
            </p:extLst>
          </p:nvPr>
        </p:nvGraphicFramePr>
        <p:xfrm>
          <a:off x="0" y="2593973"/>
          <a:ext cx="9144000" cy="265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191"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Initiatie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Ontwikkeling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Vervolmaking</a:t>
                      </a:r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91">
                <a:tc>
                  <a:txBody>
                    <a:bodyPr/>
                    <a:lstStyle/>
                    <a:p>
                      <a:r>
                        <a:rPr lang="nl-BE" sz="1800" dirty="0"/>
                        <a:t>Individu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Ik doe dit graag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Ik kan dit goed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Dit is mijn identiteit</a:t>
                      </a:r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778">
                <a:tc>
                  <a:txBody>
                    <a:bodyPr/>
                    <a:lstStyle/>
                    <a:p>
                      <a:r>
                        <a:rPr lang="nl-BE" sz="1800" dirty="0"/>
                        <a:t>Trainer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Vriendelijk, enthousiast,</a:t>
                      </a:r>
                      <a:r>
                        <a:rPr lang="nl-BE" sz="1400" baseline="0" dirty="0"/>
                        <a:t> zorgzaam, proces </a:t>
                      </a:r>
                    </a:p>
                    <a:p>
                      <a:r>
                        <a:rPr lang="nl-BE" sz="1800" baseline="0" dirty="0"/>
                        <a:t>‘</a:t>
                      </a:r>
                      <a:r>
                        <a:rPr lang="nl-BE" sz="1800" baseline="0" dirty="0" err="1"/>
                        <a:t>motivator</a:t>
                      </a:r>
                      <a:r>
                        <a:rPr lang="nl-BE" sz="1800" baseline="0" dirty="0"/>
                        <a:t>’</a:t>
                      </a:r>
                      <a:endParaRPr lang="nl-BE" sz="1800" dirty="0"/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Sterk, respectvol, waardig, veeleisend </a:t>
                      </a:r>
                    </a:p>
                    <a:p>
                      <a:r>
                        <a:rPr lang="nl-BE" sz="1800" dirty="0"/>
                        <a:t>‘didacticus’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Succesrijk, gerespecteerd,</a:t>
                      </a:r>
                      <a:r>
                        <a:rPr lang="nl-BE" sz="1400" baseline="0" dirty="0"/>
                        <a:t> gevreesd, emotioneel gebonden</a:t>
                      </a:r>
                    </a:p>
                    <a:p>
                      <a:r>
                        <a:rPr lang="nl-BE" sz="1800" baseline="0" dirty="0"/>
                        <a:t>‘coach’</a:t>
                      </a:r>
                      <a:endParaRPr lang="nl-BE" sz="1800" dirty="0"/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980">
                <a:tc>
                  <a:txBody>
                    <a:bodyPr/>
                    <a:lstStyle/>
                    <a:p>
                      <a:r>
                        <a:rPr lang="nl-BE" sz="1800" dirty="0"/>
                        <a:t>Ouders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Delen de opwinding,</a:t>
                      </a:r>
                      <a:r>
                        <a:rPr lang="nl-BE" sz="1800" baseline="0" dirty="0"/>
                        <a:t> steunend, positief</a:t>
                      </a:r>
                      <a:endParaRPr lang="nl-BE" sz="1800" dirty="0"/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Doen opofferingen,</a:t>
                      </a:r>
                      <a:r>
                        <a:rPr lang="nl-BE" sz="1800" baseline="0" dirty="0"/>
                        <a:t> worden gedwongen keuzes te maken</a:t>
                      </a:r>
                      <a:endParaRPr lang="nl-BE" sz="1800" dirty="0"/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Nemen afstand</a:t>
                      </a:r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495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015821-CE2D-4249-A2E8-6367E792E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5" descr="F:\stage vlaamse wielerschool\Ouders in de juiste versnelling.jpg">
            <a:extLst>
              <a:ext uri="{FF2B5EF4-FFF2-40B4-BE49-F238E27FC236}">
                <a16:creationId xmlns:a16="http://schemas.microsoft.com/office/drawing/2014/main" id="{C84B9AD2-5AFD-4684-84E3-F6D5192D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4881" r="1031" b="15633"/>
          <a:stretch>
            <a:fillRect/>
          </a:stretch>
        </p:blipFill>
        <p:spPr bwMode="auto">
          <a:xfrm>
            <a:off x="1332911" y="292608"/>
            <a:ext cx="7353889" cy="417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5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775AD-9A06-4524-8CD3-DBE2D945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nl-BE" dirty="0">
                <a:solidFill>
                  <a:srgbClr val="00B0F0"/>
                </a:solidFill>
              </a:rPr>
              <a:t>Ouders in de juiste versnelling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455A5B-D773-4BDA-9611-48DB74FFF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5</a:t>
            </a:fld>
            <a:endParaRPr lang="en-US"/>
          </a:p>
        </p:txBody>
      </p:sp>
      <p:pic>
        <p:nvPicPr>
          <p:cNvPr id="6" name="Afbeelding 5" descr="puff5.png">
            <a:extLst>
              <a:ext uri="{FF2B5EF4-FFF2-40B4-BE49-F238E27FC236}">
                <a16:creationId xmlns:a16="http://schemas.microsoft.com/office/drawing/2014/main" id="{240D9A2C-6C96-43AD-959F-7B30E34A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945356"/>
            <a:ext cx="12255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oelichting met afgeronde rechthoek 10">
            <a:extLst>
              <a:ext uri="{FF2B5EF4-FFF2-40B4-BE49-F238E27FC236}">
                <a16:creationId xmlns:a16="http://schemas.microsoft.com/office/drawing/2014/main" id="{85068ED1-1C8B-41AD-BA35-EB3545C188B0}"/>
              </a:ext>
            </a:extLst>
          </p:cNvPr>
          <p:cNvSpPr/>
          <p:nvPr/>
        </p:nvSpPr>
        <p:spPr>
          <a:xfrm>
            <a:off x="2195513" y="2060575"/>
            <a:ext cx="6264275" cy="2305050"/>
          </a:xfrm>
          <a:prstGeom prst="wedgeRoundRectCallout">
            <a:avLst>
              <a:gd name="adj1" fmla="val -55022"/>
              <a:gd name="adj2" fmla="val 139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" name="Tekstvak 10">
            <a:extLst>
              <a:ext uri="{FF2B5EF4-FFF2-40B4-BE49-F238E27FC236}">
                <a16:creationId xmlns:a16="http://schemas.microsoft.com/office/drawing/2014/main" id="{038FD40B-1302-4253-9874-55DE33DF7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995" y="2060575"/>
            <a:ext cx="590930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3200" u="sng" dirty="0">
                <a:solidFill>
                  <a:srgbClr val="00B0F0"/>
                </a:solidFill>
                <a:latin typeface="+mn-lt"/>
                <a:cs typeface="Arial" charset="0"/>
              </a:rPr>
              <a:t>Opdracht 1</a:t>
            </a:r>
            <a:r>
              <a:rPr lang="nl-BE" sz="3200" dirty="0">
                <a:solidFill>
                  <a:srgbClr val="00B0F0"/>
                </a:solidFill>
                <a:latin typeface="+mn-lt"/>
                <a:cs typeface="Arial" charset="0"/>
              </a:rPr>
              <a:t>:</a:t>
            </a:r>
          </a:p>
          <a:p>
            <a:pPr>
              <a:defRPr/>
            </a:pPr>
            <a:r>
              <a:rPr lang="nl-BE" sz="3600" b="1" dirty="0">
                <a:solidFill>
                  <a:srgbClr val="00B0F0"/>
                </a:solidFill>
                <a:latin typeface="+mn-lt"/>
                <a:cs typeface="Arial" charset="0"/>
              </a:rPr>
              <a:t>Hou rekening met de ontwikkelingsfase van je zoon/dochter.</a:t>
            </a:r>
          </a:p>
        </p:txBody>
      </p:sp>
    </p:spTree>
    <p:extLst>
      <p:ext uri="{BB962C8B-B14F-4D97-AF65-F5344CB8AC3E}">
        <p14:creationId xmlns:p14="http://schemas.microsoft.com/office/powerpoint/2010/main" val="1056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23505-8091-437D-AA34-2023F634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Doel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CADE2A-7F3E-402D-8E63-02FA7021F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6</a:t>
            </a:fld>
            <a:endParaRPr lang="en-US"/>
          </a:p>
        </p:txBody>
      </p:sp>
      <p:pic>
        <p:nvPicPr>
          <p:cNvPr id="5" name="Afbeelding 7">
            <a:extLst>
              <a:ext uri="{FF2B5EF4-FFF2-40B4-BE49-F238E27FC236}">
                <a16:creationId xmlns:a16="http://schemas.microsoft.com/office/drawing/2014/main" id="{87BAC825-F913-4C0C-96EC-D9C7175C6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96" r="-15096"/>
          <a:stretch>
            <a:fillRect/>
          </a:stretch>
        </p:blipFill>
        <p:spPr bwMode="auto">
          <a:xfrm>
            <a:off x="1569720" y="1200149"/>
            <a:ext cx="5852159" cy="32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1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002C0-DEF8-4CD2-B1A4-2C5A435E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Ontwikkelingsfase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0E724-8A56-4078-AED0-700895949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z="2000" dirty="0"/>
              <a:t>Herken de ontwikkelingsfase waarin je kind zit</a:t>
            </a:r>
          </a:p>
          <a:p>
            <a:endParaRPr lang="nl-BE" altLang="nl-BE" sz="2000" dirty="0"/>
          </a:p>
          <a:p>
            <a:r>
              <a:rPr lang="nl-BE" altLang="nl-BE" sz="2000" dirty="0"/>
              <a:t>Erken dat je als ouders van een wielrenner ook een ontwikkeling doormaakt</a:t>
            </a:r>
          </a:p>
          <a:p>
            <a:endParaRPr lang="nl-BE" altLang="nl-BE" sz="2000" dirty="0"/>
          </a:p>
          <a:p>
            <a:r>
              <a:rPr lang="nl-BE" altLang="nl-BE" sz="2000" dirty="0"/>
              <a:t>Heb geduld met je kind en met jezelf, maar 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    pas je stijl aan!</a:t>
            </a:r>
          </a:p>
          <a:p>
            <a:endParaRPr lang="nl-BE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CE19B7-FF84-4E09-BD83-59A48EE85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4BCA2-99AF-4C9B-99CF-8286333E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nl-BE" dirty="0">
                <a:solidFill>
                  <a:srgbClr val="00B0F0"/>
                </a:solidFill>
              </a:rPr>
              <a:t>Denkontwikkeling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A3A45F-D5B4-4015-9BCE-5FB7180F2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E0662B42-9D0C-4B6F-A940-7E645F9F0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39573"/>
              </p:ext>
            </p:extLst>
          </p:nvPr>
        </p:nvGraphicFramePr>
        <p:xfrm>
          <a:off x="0" y="1063625"/>
          <a:ext cx="9144000" cy="414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13">
                  <a:extLst>
                    <a:ext uri="{9D8B030D-6E8A-4147-A177-3AD203B41FA5}">
                      <a16:colId xmlns:a16="http://schemas.microsoft.com/office/drawing/2014/main" val="2070462217"/>
                    </a:ext>
                  </a:extLst>
                </a:gridCol>
                <a:gridCol w="3520391">
                  <a:extLst>
                    <a:ext uri="{9D8B030D-6E8A-4147-A177-3AD203B41FA5}">
                      <a16:colId xmlns:a16="http://schemas.microsoft.com/office/drawing/2014/main" val="979781189"/>
                    </a:ext>
                  </a:extLst>
                </a:gridCol>
                <a:gridCol w="2731796">
                  <a:extLst>
                    <a:ext uri="{9D8B030D-6E8A-4147-A177-3AD203B41FA5}">
                      <a16:colId xmlns:a16="http://schemas.microsoft.com/office/drawing/2014/main" val="71258333"/>
                    </a:ext>
                  </a:extLst>
                </a:gridCol>
              </a:tblGrid>
              <a:tr h="267307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Concreet operationeel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Formeel operationeel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Post formeel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911440949"/>
                  </a:ext>
                </a:extLst>
              </a:tr>
              <a:tr h="267307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7-11 jaar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12-16 jaar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16-22 jaar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229257864"/>
                  </a:ext>
                </a:extLst>
              </a:tr>
              <a:tr h="3599076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nl-BE" sz="1200" dirty="0"/>
                        <a:t> Letterlijke</a:t>
                      </a:r>
                      <a:r>
                        <a:rPr lang="nl-BE" sz="1200" baseline="0" dirty="0"/>
                        <a:t> interpretatie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Kunnen zich niet in iemands plaats stellen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Kunnen moeilijk denken over hun denken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Beperkt in benoemen van gevoelens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Vrij strak denkkader (= veilig!)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Korte termijn denken, leven in het moment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Geen ironie</a:t>
                      </a:r>
                    </a:p>
                    <a:p>
                      <a:pPr>
                        <a:buFontTx/>
                        <a:buNone/>
                      </a:pPr>
                      <a:endParaRPr lang="nl-BE" sz="1200" baseline="0" dirty="0"/>
                    </a:p>
                    <a:p>
                      <a:pPr>
                        <a:buFontTx/>
                        <a:buNone/>
                      </a:pPr>
                      <a:endParaRPr lang="nl-BE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nl-BE" sz="1200" dirty="0"/>
                        <a:t> Abstracter denken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dirty="0"/>
                        <a:t> Denken over</a:t>
                      </a:r>
                      <a:r>
                        <a:rPr lang="nl-BE" sz="1200" baseline="0" dirty="0"/>
                        <a:t> mogelijkheden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Denken door hypotheses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Anticiperen – vooruit denken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Zich in iemands plaats stellen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Kunnen denken over hun denken (metacognitie)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Denken voorbij eerdere grenzen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nl-BE" sz="1200" dirty="0"/>
                        <a:t> OOK: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nl-BE" sz="1200" baseline="0" dirty="0"/>
                        <a:t>Gericht op zichzelf: onderscheid eigen en ander standpunt = moeilijk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nl-BE" sz="1200" baseline="0" dirty="0"/>
                        <a:t>Persoonlijke fabel: uniek, onsterfelijk speciaal bestaan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nl-BE" sz="1200" baseline="0" dirty="0"/>
                        <a:t>Ingebeeld publiek: idee dat ze in middelpunt belangstelling staan</a:t>
                      </a:r>
                      <a:endParaRPr lang="nl-BE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nl-BE" sz="1200" dirty="0"/>
                        <a:t> Zien meer gemeenschappelijke kenmerken</a:t>
                      </a:r>
                      <a:r>
                        <a:rPr lang="nl-BE" sz="1200" baseline="0" dirty="0"/>
                        <a:t> door meer uitgebouwde vriendschapsrelaties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Besef: niet uniek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Meer rekening houden met anderen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sz="1200" baseline="0" dirty="0"/>
                        <a:t> Maken genuanceerde standpunten op, uit verschillende materiaal en hoeken</a:t>
                      </a:r>
                      <a:endParaRPr lang="nl-BE" sz="12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124880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9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39CDF-0AF0-414D-BDBE-F22CC959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B0F0"/>
                </a:solidFill>
              </a:rPr>
              <a:t>Dus: denken verandert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599860-23F1-422D-A54F-2405F106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nl-BE" sz="2000" dirty="0">
                <a:sym typeface="Wingdings" pitchFamily="2" charset="2"/>
              </a:rPr>
              <a:t>eenvoudig concreet </a:t>
            </a:r>
          </a:p>
          <a:p>
            <a:pPr eaLnBrk="0" hangingPunct="0">
              <a:defRPr/>
            </a:pPr>
            <a:endParaRPr lang="nl-BE" sz="2000" dirty="0">
              <a:sym typeface="Wingdings" pitchFamily="2" charset="2"/>
            </a:endParaRPr>
          </a:p>
          <a:p>
            <a:pPr eaLnBrk="0" hangingPunct="0">
              <a:defRPr/>
            </a:pPr>
            <a:r>
              <a:rPr lang="nl-BE" sz="2000" dirty="0">
                <a:sym typeface="Wingdings" pitchFamily="2" charset="2"/>
              </a:rPr>
              <a:t>complexer en abstract</a:t>
            </a:r>
          </a:p>
          <a:p>
            <a:pPr eaLnBrk="0" hangingPunct="0">
              <a:defRPr/>
            </a:pPr>
            <a:endParaRPr lang="nl-BE" sz="2000" dirty="0">
              <a:sym typeface="Wingdings" pitchFamily="2" charset="2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nl-BE" sz="2000" dirty="0">
                <a:sym typeface="Wingdings" pitchFamily="2" charset="2"/>
              </a:rPr>
              <a:t>volledig vanuit eigen perspectief</a:t>
            </a:r>
          </a:p>
          <a:p>
            <a:pPr eaLnBrk="0" hangingPunct="0">
              <a:defRPr/>
            </a:pPr>
            <a:endParaRPr lang="nl-BE" sz="2000" dirty="0">
              <a:sym typeface="Wingdings" pitchFamily="2" charset="2"/>
            </a:endParaRPr>
          </a:p>
          <a:p>
            <a:pPr eaLnBrk="0" hangingPunct="0">
              <a:defRPr/>
            </a:pPr>
            <a:r>
              <a:rPr lang="nl-BE" sz="2000" dirty="0">
                <a:sym typeface="Wingdings" pitchFamily="2" charset="2"/>
              </a:rPr>
              <a:t>kunnen inleven in perspectief van anderen</a:t>
            </a:r>
          </a:p>
          <a:p>
            <a:pPr eaLnBrk="0" hangingPunct="0">
              <a:defRPr/>
            </a:pPr>
            <a:endParaRPr lang="nl-BE" dirty="0">
              <a:sym typeface="Wingdings" pitchFamily="2" charset="2"/>
            </a:endParaRP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80AF08-1195-42F9-9C55-DED53FB51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ADC-C53D-E242-910C-C79A883F2823}" type="slidenum">
              <a:rPr lang="en-US" smtClean="0"/>
              <a:t>9</a:t>
            </a:fld>
            <a:endParaRPr lang="en-US"/>
          </a:p>
        </p:txBody>
      </p:sp>
      <p:sp>
        <p:nvSpPr>
          <p:cNvPr id="5" name="Pijl: gekromd links 4">
            <a:extLst>
              <a:ext uri="{FF2B5EF4-FFF2-40B4-BE49-F238E27FC236}">
                <a16:creationId xmlns:a16="http://schemas.microsoft.com/office/drawing/2014/main" id="{ACF75E40-5C2F-4A2F-AF19-90FDDBD19C25}"/>
              </a:ext>
            </a:extLst>
          </p:cNvPr>
          <p:cNvSpPr/>
          <p:nvPr/>
        </p:nvSpPr>
        <p:spPr>
          <a:xfrm>
            <a:off x="3642360" y="1379220"/>
            <a:ext cx="693420" cy="6477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" name="Pijl: gekromd links 5">
            <a:extLst>
              <a:ext uri="{FF2B5EF4-FFF2-40B4-BE49-F238E27FC236}">
                <a16:creationId xmlns:a16="http://schemas.microsoft.com/office/drawing/2014/main" id="{72FBDD1B-3A6C-429F-A862-B8DAE7678941}"/>
              </a:ext>
            </a:extLst>
          </p:cNvPr>
          <p:cNvSpPr/>
          <p:nvPr/>
        </p:nvSpPr>
        <p:spPr>
          <a:xfrm>
            <a:off x="4808220" y="2157095"/>
            <a:ext cx="693420" cy="6477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7" name="Pijl: gekromd links 6">
            <a:extLst>
              <a:ext uri="{FF2B5EF4-FFF2-40B4-BE49-F238E27FC236}">
                <a16:creationId xmlns:a16="http://schemas.microsoft.com/office/drawing/2014/main" id="{9C5B7A58-5505-4D41-823E-ED787556D55D}"/>
              </a:ext>
            </a:extLst>
          </p:cNvPr>
          <p:cNvSpPr/>
          <p:nvPr/>
        </p:nvSpPr>
        <p:spPr>
          <a:xfrm>
            <a:off x="5859780" y="2933700"/>
            <a:ext cx="693420" cy="6477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55080"/>
      </p:ext>
    </p:extLst>
  </p:cSld>
  <p:clrMapOvr>
    <a:masterClrMapping/>
  </p:clrMapOvr>
</p:sld>
</file>

<file path=ppt/theme/theme1.xml><?xml version="1.0" encoding="utf-8"?>
<a:theme xmlns:a="http://schemas.openxmlformats.org/drawingml/2006/main" name="Cycling Vlaandere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1273</Words>
  <Application>Microsoft Office PowerPoint</Application>
  <PresentationFormat>Diavoorstelling (16:9)</PresentationFormat>
  <Paragraphs>281</Paragraphs>
  <Slides>44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1" baseType="lpstr">
      <vt:lpstr>Arial</vt:lpstr>
      <vt:lpstr>Calibri</vt:lpstr>
      <vt:lpstr>GT Pressura Trial Bold</vt:lpstr>
      <vt:lpstr>Times</vt:lpstr>
      <vt:lpstr>Trebuchet MS</vt:lpstr>
      <vt:lpstr>Cycling Vlaanderen Master</vt:lpstr>
      <vt:lpstr>Photo Editor-foto</vt:lpstr>
      <vt:lpstr>PowerPoint-presentatie</vt:lpstr>
      <vt:lpstr>Ouders in de juiste versnelling</vt:lpstr>
      <vt:lpstr>PowerPoint-presentatie</vt:lpstr>
      <vt:lpstr>Ouders in de juiste versnelling</vt:lpstr>
      <vt:lpstr>Ouders in de juiste versnelling</vt:lpstr>
      <vt:lpstr>Doel</vt:lpstr>
      <vt:lpstr>Ontwikkelingsfase</vt:lpstr>
      <vt:lpstr>Denkontwikkeling</vt:lpstr>
      <vt:lpstr>Dus: denken verandert</vt:lpstr>
      <vt:lpstr>Wat te doen?</vt:lpstr>
      <vt:lpstr>PowerPoint-presentatie</vt:lpstr>
      <vt:lpstr>Emoties in de sport</vt:lpstr>
      <vt:lpstr>Dus: emotioneel leven verandert</vt:lpstr>
      <vt:lpstr> Wat te doen? (kinderen)</vt:lpstr>
      <vt:lpstr> Wat te doen? (adolescenten)</vt:lpstr>
      <vt:lpstr>Zelfinschatting</vt:lpstr>
      <vt:lpstr>Ouders in de juiste versnelling</vt:lpstr>
      <vt:lpstr>Bevorder zelfstandigheid</vt:lpstr>
      <vt:lpstr>Bevorder zelfstandigheid</vt:lpstr>
      <vt:lpstr> Dus…</vt:lpstr>
      <vt:lpstr>Zelfinschatting</vt:lpstr>
      <vt:lpstr> Ouders in de juiste versnelling</vt:lpstr>
      <vt:lpstr>Rolmodel</vt:lpstr>
      <vt:lpstr>PowerPoint-presentatie</vt:lpstr>
      <vt:lpstr>Uit de theorie </vt:lpstr>
      <vt:lpstr>Een sportsituatie:  wat ziet je kind bij jou? </vt:lpstr>
      <vt:lpstr> Wanneer is je gedrag van groot belang? </vt:lpstr>
      <vt:lpstr>Wat te doen?</vt:lpstr>
      <vt:lpstr>Wat te doen? </vt:lpstr>
      <vt:lpstr>Zelfinschatting</vt:lpstr>
      <vt:lpstr> Ouders in de juiste versnelling</vt:lpstr>
      <vt:lpstr>Wat is taakgerichtheid?</vt:lpstr>
      <vt:lpstr>Vaststellingen uit sportonderzoek</vt:lpstr>
      <vt:lpstr>Ontwikkeling van de prestatiemotivatie</vt:lpstr>
      <vt:lpstr> Gevolgen voor de ondersteuning</vt:lpstr>
      <vt:lpstr>Psychodiagnostiek </vt:lpstr>
      <vt:lpstr>TEOSQ</vt:lpstr>
      <vt:lpstr>Zelfinschatting</vt:lpstr>
      <vt:lpstr>Oefening</vt:lpstr>
      <vt:lpstr> Ouders in de juiste versnelling</vt:lpstr>
      <vt:lpstr>Krantenartikel Het Laatste Nieuws</vt:lpstr>
      <vt:lpstr>Opdracht</vt:lpstr>
      <vt:lpstr>Talentontwikkelingsmodel van Bloom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Inbrand</dc:creator>
  <cp:lastModifiedBy>Bjarne Vandenbroucke</cp:lastModifiedBy>
  <cp:revision>255</cp:revision>
  <dcterms:created xsi:type="dcterms:W3CDTF">2016-07-26T08:18:09Z</dcterms:created>
  <dcterms:modified xsi:type="dcterms:W3CDTF">2019-02-28T15:24:14Z</dcterms:modified>
</cp:coreProperties>
</file>